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4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3" r:id="rId1"/>
    <p:sldMasterId id="2147483775" r:id="rId2"/>
    <p:sldMasterId id="2147483790" r:id="rId3"/>
    <p:sldMasterId id="2147487814" r:id="rId4"/>
    <p:sldMasterId id="2147487938" r:id="rId5"/>
  </p:sldMasterIdLst>
  <p:notesMasterIdLst>
    <p:notesMasterId r:id="rId13"/>
  </p:notesMasterIdLst>
  <p:handoutMasterIdLst>
    <p:handoutMasterId r:id="rId14"/>
  </p:handoutMasterIdLst>
  <p:sldIdLst>
    <p:sldId id="545" r:id="rId6"/>
    <p:sldId id="658" r:id="rId7"/>
    <p:sldId id="659" r:id="rId8"/>
    <p:sldId id="660" r:id="rId9"/>
    <p:sldId id="661" r:id="rId10"/>
    <p:sldId id="662" r:id="rId11"/>
    <p:sldId id="663" r:id="rId12"/>
  </p:sldIdLst>
  <p:sldSz cx="12179300" cy="6858000"/>
  <p:notesSz cx="6934200" cy="9232900"/>
  <p:custDataLst>
    <p:tags r:id="rId15"/>
  </p:custDataLst>
  <p:defaultTextStyle>
    <a:defPPr>
      <a:defRPr lang="en-US"/>
    </a:defPPr>
    <a:lvl1pPr algn="l" defTabSz="1217613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608013" indent="-150813" algn="l" defTabSz="1217613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1217613" indent="-303213" algn="l" defTabSz="1217613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827213" indent="-455613" algn="l" defTabSz="1217613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2435225" indent="-606425" algn="l" defTabSz="1217613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686">
          <p15:clr>
            <a:srgbClr val="A4A3A4"/>
          </p15:clr>
        </p15:guide>
        <p15:guide id="2" orient="horz" pos="1027">
          <p15:clr>
            <a:srgbClr val="A4A3A4"/>
          </p15:clr>
        </p15:guide>
        <p15:guide id="3" orient="horz" pos="4128">
          <p15:clr>
            <a:srgbClr val="A4A3A4"/>
          </p15:clr>
        </p15:guide>
        <p15:guide id="4" orient="horz" pos="683">
          <p15:clr>
            <a:srgbClr val="A4A3A4"/>
          </p15:clr>
        </p15:guide>
        <p15:guide id="5" orient="horz" pos="537">
          <p15:clr>
            <a:srgbClr val="A4A3A4"/>
          </p15:clr>
        </p15:guide>
        <p15:guide id="6" orient="horz" pos="3531">
          <p15:clr>
            <a:srgbClr val="A4A3A4"/>
          </p15:clr>
        </p15:guide>
        <p15:guide id="7" pos="3930">
          <p15:clr>
            <a:srgbClr val="A4A3A4"/>
          </p15:clr>
        </p15:guide>
        <p15:guide id="8" pos="7484">
          <p15:clr>
            <a:srgbClr val="A4A3A4"/>
          </p15:clr>
        </p15:guide>
        <p15:guide id="9" pos="3775">
          <p15:clr>
            <a:srgbClr val="A4A3A4"/>
          </p15:clr>
        </p15:guide>
        <p15:guide id="10" pos="378">
          <p15:clr>
            <a:srgbClr val="A4A3A4"/>
          </p15:clr>
        </p15:guide>
        <p15:guide id="11" pos="194">
          <p15:clr>
            <a:srgbClr val="A4A3A4"/>
          </p15:clr>
        </p15:guide>
        <p15:guide id="12" pos="729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08">
          <p15:clr>
            <a:srgbClr val="A4A3A4"/>
          </p15:clr>
        </p15:guide>
        <p15:guide id="2" pos="2184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DT User" initials="CU" lastIdx="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99"/>
    <a:srgbClr val="006699"/>
    <a:srgbClr val="0000CC"/>
    <a:srgbClr val="5F5F5F"/>
    <a:srgbClr val="FEF4DE"/>
    <a:srgbClr val="FFFFCC"/>
    <a:srgbClr val="E6EFA7"/>
    <a:srgbClr val="F7FDF1"/>
    <a:srgbClr val="FFCCFF"/>
    <a:srgbClr val="FFEC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618" autoAdjust="0"/>
    <p:restoredTop sz="99763" autoAdjust="0"/>
  </p:normalViewPr>
  <p:slideViewPr>
    <p:cSldViewPr snapToGrid="0">
      <p:cViewPr>
        <p:scale>
          <a:sx n="80" d="100"/>
          <a:sy n="80" d="100"/>
        </p:scale>
        <p:origin x="384" y="276"/>
      </p:cViewPr>
      <p:guideLst>
        <p:guide orient="horz" pos="3686"/>
        <p:guide orient="horz" pos="1027"/>
        <p:guide orient="horz" pos="4128"/>
        <p:guide orient="horz" pos="683"/>
        <p:guide orient="horz" pos="537"/>
        <p:guide orient="horz" pos="3531"/>
        <p:guide pos="3930"/>
        <p:guide pos="7484"/>
        <p:guide pos="3775"/>
        <p:guide pos="378"/>
        <p:guide pos="194"/>
        <p:guide pos="729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132" d="100"/>
          <a:sy n="132" d="100"/>
        </p:scale>
        <p:origin x="-5184" y="-96"/>
      </p:cViewPr>
      <p:guideLst>
        <p:guide orient="horz" pos="2908"/>
        <p:guide pos="2184"/>
      </p:guideLst>
    </p:cSldViewPr>
  </p:notesViewPr>
  <p:gridSpacing cx="38405" cy="384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tags" Target="tags/tag1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05138" cy="461963"/>
          </a:xfrm>
          <a:prstGeom prst="rect">
            <a:avLst/>
          </a:prstGeom>
        </p:spPr>
        <p:txBody>
          <a:bodyPr vert="horz" lIns="78110" tIns="39055" rIns="78110" bIns="39055" rtlCol="0"/>
          <a:lstStyle>
            <a:lvl1pPr algn="l" defTabSz="1040735" fontAlgn="auto">
              <a:spcBef>
                <a:spcPts val="0"/>
              </a:spcBef>
              <a:spcAft>
                <a:spcPts val="0"/>
              </a:spcAft>
              <a:defRPr sz="11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27477" y="0"/>
            <a:ext cx="3005138" cy="461963"/>
          </a:xfrm>
          <a:prstGeom prst="rect">
            <a:avLst/>
          </a:prstGeom>
        </p:spPr>
        <p:txBody>
          <a:bodyPr vert="horz" lIns="78110" tIns="39055" rIns="78110" bIns="39055" rtlCol="0"/>
          <a:lstStyle>
            <a:lvl1pPr algn="r" defTabSz="1040735" fontAlgn="auto">
              <a:spcBef>
                <a:spcPts val="0"/>
              </a:spcBef>
              <a:spcAft>
                <a:spcPts val="0"/>
              </a:spcAft>
              <a:defRPr sz="1100">
                <a:latin typeface="+mn-lt"/>
                <a:cs typeface="+mn-cs"/>
              </a:defRPr>
            </a:lvl1pPr>
          </a:lstStyle>
          <a:p>
            <a:pPr>
              <a:defRPr/>
            </a:pPr>
            <a:fld id="{DB968317-8C33-498B-BEE3-1EE68A5279C6}" type="datetimeFigureOut">
              <a:rPr lang="en-US"/>
              <a:pPr>
                <a:defRPr/>
              </a:pPr>
              <a:t>11/10/2016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769351"/>
            <a:ext cx="3005138" cy="461963"/>
          </a:xfrm>
          <a:prstGeom prst="rect">
            <a:avLst/>
          </a:prstGeom>
        </p:spPr>
        <p:txBody>
          <a:bodyPr vert="horz" lIns="78110" tIns="39055" rIns="78110" bIns="39055" rtlCol="0" anchor="b"/>
          <a:lstStyle>
            <a:lvl1pPr algn="l" defTabSz="1040735" fontAlgn="auto">
              <a:spcBef>
                <a:spcPts val="0"/>
              </a:spcBef>
              <a:spcAft>
                <a:spcPts val="0"/>
              </a:spcAft>
              <a:defRPr sz="11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27477" y="8769351"/>
            <a:ext cx="3005138" cy="461963"/>
          </a:xfrm>
          <a:prstGeom prst="rect">
            <a:avLst/>
          </a:prstGeom>
        </p:spPr>
        <p:txBody>
          <a:bodyPr vert="horz" lIns="78110" tIns="39055" rIns="78110" bIns="39055" rtlCol="0" anchor="b"/>
          <a:lstStyle>
            <a:lvl1pPr algn="r" defTabSz="1040735" fontAlgn="auto">
              <a:spcBef>
                <a:spcPts val="0"/>
              </a:spcBef>
              <a:spcAft>
                <a:spcPts val="0"/>
              </a:spcAft>
              <a:defRPr sz="1100">
                <a:latin typeface="+mn-lt"/>
                <a:cs typeface="+mn-cs"/>
              </a:defRPr>
            </a:lvl1pPr>
          </a:lstStyle>
          <a:p>
            <a:pPr>
              <a:defRPr/>
            </a:pPr>
            <a:fld id="{838EF164-EAB1-4A75-8AC8-0561A6006EC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82906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05138" cy="460375"/>
          </a:xfrm>
          <a:prstGeom prst="rect">
            <a:avLst/>
          </a:prstGeom>
        </p:spPr>
        <p:txBody>
          <a:bodyPr vert="horz" lIns="78851" tIns="39425" rIns="78851" bIns="39425" rtlCol="0"/>
          <a:lstStyle>
            <a:lvl1pPr algn="l" defTabSz="1040735" fontAlgn="auto">
              <a:spcBef>
                <a:spcPts val="0"/>
              </a:spcBef>
              <a:spcAft>
                <a:spcPts val="0"/>
              </a:spcAft>
              <a:defRPr sz="11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27477" y="1"/>
            <a:ext cx="3005138" cy="460375"/>
          </a:xfrm>
          <a:prstGeom prst="rect">
            <a:avLst/>
          </a:prstGeom>
        </p:spPr>
        <p:txBody>
          <a:bodyPr vert="horz" lIns="78851" tIns="39425" rIns="78851" bIns="39425" rtlCol="0"/>
          <a:lstStyle>
            <a:lvl1pPr algn="r" defTabSz="1040735" fontAlgn="auto">
              <a:spcBef>
                <a:spcPts val="0"/>
              </a:spcBef>
              <a:spcAft>
                <a:spcPts val="0"/>
              </a:spcAft>
              <a:defRPr sz="1100">
                <a:latin typeface="+mn-lt"/>
                <a:cs typeface="+mn-cs"/>
              </a:defRPr>
            </a:lvl1pPr>
          </a:lstStyle>
          <a:p>
            <a:pPr>
              <a:defRPr/>
            </a:pPr>
            <a:fld id="{6F0B92B0-1A57-406E-B4A5-DDCD054D4889}" type="datetimeFigureOut">
              <a:rPr lang="en-US"/>
              <a:pPr>
                <a:defRPr/>
              </a:pPr>
              <a:t>11/10/2016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93700" y="693738"/>
            <a:ext cx="6146800" cy="34623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78851" tIns="39425" rIns="78851" bIns="39425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3739" y="4386265"/>
            <a:ext cx="5546725" cy="4152900"/>
          </a:xfrm>
          <a:prstGeom prst="rect">
            <a:avLst/>
          </a:prstGeom>
        </p:spPr>
        <p:txBody>
          <a:bodyPr vert="horz" lIns="78851" tIns="39425" rIns="78851" bIns="39425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770939"/>
            <a:ext cx="3005138" cy="460375"/>
          </a:xfrm>
          <a:prstGeom prst="rect">
            <a:avLst/>
          </a:prstGeom>
        </p:spPr>
        <p:txBody>
          <a:bodyPr vert="horz" lIns="78851" tIns="39425" rIns="78851" bIns="39425" rtlCol="0" anchor="b"/>
          <a:lstStyle>
            <a:lvl1pPr algn="l" defTabSz="1040735" fontAlgn="auto">
              <a:spcBef>
                <a:spcPts val="0"/>
              </a:spcBef>
              <a:spcAft>
                <a:spcPts val="0"/>
              </a:spcAft>
              <a:defRPr sz="11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27477" y="8770939"/>
            <a:ext cx="3005138" cy="460375"/>
          </a:xfrm>
          <a:prstGeom prst="rect">
            <a:avLst/>
          </a:prstGeom>
        </p:spPr>
        <p:txBody>
          <a:bodyPr vert="horz" lIns="78851" tIns="39425" rIns="78851" bIns="39425" rtlCol="0" anchor="b"/>
          <a:lstStyle>
            <a:lvl1pPr algn="r" defTabSz="1040735" fontAlgn="auto">
              <a:spcBef>
                <a:spcPts val="0"/>
              </a:spcBef>
              <a:spcAft>
                <a:spcPts val="0"/>
              </a:spcAft>
              <a:defRPr sz="1100">
                <a:latin typeface="+mn-lt"/>
                <a:cs typeface="+mn-cs"/>
              </a:defRPr>
            </a:lvl1pPr>
          </a:lstStyle>
          <a:p>
            <a:pPr>
              <a:defRPr/>
            </a:pPr>
            <a:fld id="{8AB64B75-FB5C-4A51-9979-9CDA9C0B0D2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947112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217613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013" algn="l" defTabSz="1217613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613" algn="l" defTabSz="1217613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213" algn="l" defTabSz="1217613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5225" algn="l" defTabSz="1217613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5866" algn="l" defTabSz="121834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5040" algn="l" defTabSz="121834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4213" algn="l" defTabSz="121834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3386" algn="l" defTabSz="121834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-25400" y="-19050"/>
            <a:ext cx="12230100" cy="2143125"/>
            <a:chOff x="-12" y="-12"/>
            <a:chExt cx="5784" cy="1350"/>
          </a:xfrm>
        </p:grpSpPr>
        <p:sp>
          <p:nvSpPr>
            <p:cNvPr id="5" name="Freeform 5"/>
            <p:cNvSpPr>
              <a:spLocks/>
            </p:cNvSpPr>
            <p:nvPr userDrawn="1"/>
          </p:nvSpPr>
          <p:spPr bwMode="auto">
            <a:xfrm>
              <a:off x="-12" y="-12"/>
              <a:ext cx="5784" cy="291"/>
            </a:xfrm>
            <a:custGeom>
              <a:avLst/>
              <a:gdLst>
                <a:gd name="T0" fmla="*/ 0 w 5784"/>
                <a:gd name="T1" fmla="*/ 0 h 2118"/>
                <a:gd name="T2" fmla="*/ 0 w 5784"/>
                <a:gd name="T3" fmla="*/ 0 h 2118"/>
                <a:gd name="T4" fmla="*/ 5784 w 5784"/>
                <a:gd name="T5" fmla="*/ 0 h 2118"/>
                <a:gd name="T6" fmla="*/ 5784 w 5784"/>
                <a:gd name="T7" fmla="*/ 0 h 2118"/>
                <a:gd name="T8" fmla="*/ 2892 w 5784"/>
                <a:gd name="T9" fmla="*/ 0 h 2118"/>
                <a:gd name="T10" fmla="*/ 0 w 5784"/>
                <a:gd name="T11" fmla="*/ 0 h 21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84" h="2118">
                  <a:moveTo>
                    <a:pt x="0" y="2118"/>
                  </a:moveTo>
                  <a:cubicBezTo>
                    <a:pt x="0" y="1059"/>
                    <a:pt x="0" y="0"/>
                    <a:pt x="0" y="0"/>
                  </a:cubicBezTo>
                  <a:lnTo>
                    <a:pt x="5784" y="0"/>
                  </a:lnTo>
                  <a:cubicBezTo>
                    <a:pt x="5784" y="0"/>
                    <a:pt x="5784" y="433"/>
                    <a:pt x="5784" y="866"/>
                  </a:cubicBezTo>
                  <a:cubicBezTo>
                    <a:pt x="4656" y="1332"/>
                    <a:pt x="4182" y="1480"/>
                    <a:pt x="2892" y="1781"/>
                  </a:cubicBezTo>
                  <a:cubicBezTo>
                    <a:pt x="1602" y="2082"/>
                    <a:pt x="426" y="2106"/>
                    <a:pt x="0" y="2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endParaRPr lang="en-US" dirty="0"/>
            </a:p>
          </p:txBody>
        </p:sp>
        <p:pic>
          <p:nvPicPr>
            <p:cNvPr id="6" name="Picture 6" descr="titlelogo_light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" y="512"/>
              <a:ext cx="1805" cy="8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4746625" y="6356350"/>
            <a:ext cx="3659188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9144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1000" b="1" dirty="0" smtClean="0">
                <a:solidFill>
                  <a:srgbClr val="000000"/>
                </a:solidFill>
                <a:latin typeface="Verdana" pitchFamily="34" charset="0"/>
              </a:rPr>
              <a:t>AT&amp;T Proprietary (Internal Use Only)</a:t>
            </a:r>
            <a:r>
              <a:rPr lang="en-US" sz="1000" dirty="0" smtClean="0">
                <a:solidFill>
                  <a:srgbClr val="000000"/>
                </a:solidFill>
                <a:latin typeface="Verdana" pitchFamily="34" charset="0"/>
              </a:rPr>
              <a:t/>
            </a:r>
            <a:br>
              <a:rPr lang="en-US" sz="1000" dirty="0" smtClean="0">
                <a:solidFill>
                  <a:srgbClr val="000000"/>
                </a:solidFill>
                <a:latin typeface="Verdana" pitchFamily="34" charset="0"/>
              </a:rPr>
            </a:br>
            <a:r>
              <a:rPr lang="en-US" sz="1000" dirty="0" smtClean="0">
                <a:solidFill>
                  <a:srgbClr val="000000"/>
                </a:solidFill>
                <a:latin typeface="Verdana" pitchFamily="34" charset="0"/>
              </a:rPr>
              <a:t>Not for use or disclosure outside the AT&amp;T companies</a:t>
            </a:r>
            <a:br>
              <a:rPr lang="en-US" sz="1000" dirty="0" smtClean="0">
                <a:solidFill>
                  <a:srgbClr val="000000"/>
                </a:solidFill>
                <a:latin typeface="Verdana" pitchFamily="34" charset="0"/>
              </a:rPr>
            </a:br>
            <a:r>
              <a:rPr lang="en-US" sz="1000" dirty="0" smtClean="0">
                <a:solidFill>
                  <a:srgbClr val="000000"/>
                </a:solidFill>
                <a:latin typeface="Verdana" pitchFamily="34" charset="0"/>
              </a:rPr>
              <a:t>except under written agreement</a:t>
            </a:r>
          </a:p>
        </p:txBody>
      </p:sp>
      <p:sp>
        <p:nvSpPr>
          <p:cNvPr id="8" name="Rectangle 7"/>
          <p:cNvSpPr/>
          <p:nvPr userDrawn="1"/>
        </p:nvSpPr>
        <p:spPr>
          <a:xfrm rot="19648673">
            <a:off x="5538241" y="1000391"/>
            <a:ext cx="3130985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914400" eaLnBrk="0" hangingPunct="0">
              <a:spcBef>
                <a:spcPct val="50000"/>
              </a:spcBef>
              <a:defRPr/>
            </a:pPr>
            <a:r>
              <a:rPr lang="en-US" sz="40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CCCCCC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DRAFT</a:t>
            </a:r>
            <a:br>
              <a:rPr lang="en-US" sz="40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CCCCCC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</a:br>
            <a:r>
              <a:rPr lang="en-US" sz="40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CCCCCC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Restricted</a:t>
            </a:r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2740343" y="3505201"/>
            <a:ext cx="8999149" cy="1116013"/>
          </a:xfrm>
          <a:ln w="9525"/>
        </p:spPr>
        <p:txBody>
          <a:bodyPr lIns="91440" tIns="45720" rIns="91440" bIns="45720" anchor="ctr"/>
          <a:lstStyle>
            <a:lvl1pPr>
              <a:lnSpc>
                <a:spcPct val="100000"/>
              </a:lnSpc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740343" y="4800600"/>
            <a:ext cx="8999149" cy="1138238"/>
          </a:xfrm>
          <a:ln w="9525"/>
        </p:spPr>
        <p:txBody>
          <a:bodyPr lIns="91440" tIns="45720" rIns="91440" bIns="45720"/>
          <a:lstStyle>
            <a:lvl1pPr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0464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218347" fontAlgn="auto">
              <a:spcAft>
                <a:spcPts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defTabSz="1218347" fontAlgn="auto">
              <a:spcAft>
                <a:spcPts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Page </a:t>
            </a:r>
            <a:fld id="{7FD42B3F-EE20-4277-8CA5-F03723499F5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528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60835" y="457200"/>
            <a:ext cx="2681138" cy="51435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13195" y="457200"/>
            <a:ext cx="7844653" cy="51435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218347" fontAlgn="auto">
              <a:spcAft>
                <a:spcPts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defTabSz="1218347" fontAlgn="auto">
              <a:spcAft>
                <a:spcPts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Page </a:t>
            </a:r>
            <a:fld id="{623FE65F-69C4-4138-B0D6-DEFA86A9C26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35601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Slid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intrnl_cnsmr_exp_cvr_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028363" cy="639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att_rp_hz_rgb_grd_pos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3775" y="381000"/>
            <a:ext cx="30353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16"/>
          <p:cNvSpPr txBox="1">
            <a:spLocks noChangeArrowheads="1"/>
          </p:cNvSpPr>
          <p:nvPr userDrawn="1"/>
        </p:nvSpPr>
        <p:spPr bwMode="auto">
          <a:xfrm>
            <a:off x="1103313" y="6362700"/>
            <a:ext cx="7319962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914400">
              <a:defRPr/>
            </a:pPr>
            <a:r>
              <a:rPr lang="en-US" sz="600" dirty="0" smtClean="0">
                <a:solidFill>
                  <a:srgbClr val="484848"/>
                </a:solidFill>
                <a:latin typeface="Verdana" pitchFamily="34" charset="0"/>
              </a:rPr>
              <a:t>© 2010 AT&amp;T Intellectual Property. All rights reserved. AT&amp;T and the AT&amp;T logo are trademarks of AT&amp;T Intellectual Property.</a:t>
            </a:r>
          </a:p>
        </p:txBody>
      </p:sp>
      <p:sp>
        <p:nvSpPr>
          <p:cNvPr id="7" name="Footer Placeholder 8"/>
          <p:cNvSpPr txBox="1">
            <a:spLocks/>
          </p:cNvSpPr>
          <p:nvPr userDrawn="1"/>
        </p:nvSpPr>
        <p:spPr>
          <a:xfrm>
            <a:off x="4157663" y="6715125"/>
            <a:ext cx="6511925" cy="9207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>
              <a:defRPr/>
            </a:lvl1pPr>
          </a:lstStyle>
          <a:p>
            <a:pPr defTabSz="914400" eaLnBrk="0" hangingPunct="0">
              <a:spcBef>
                <a:spcPct val="50000"/>
              </a:spcBef>
              <a:defRPr/>
            </a:pPr>
            <a:r>
              <a:rPr lang="en-US" sz="600" b="1" i="1" dirty="0" smtClean="0">
                <a:solidFill>
                  <a:srgbClr val="484848"/>
                </a:solidFill>
                <a:latin typeface="+mn-lt"/>
                <a:ea typeface="ＭＳ Ｐゴシック"/>
              </a:rPr>
              <a:t>AT&amp;T Proprietary (Restricted) authorized individuals only</a:t>
            </a:r>
            <a:endParaRPr lang="en-US" sz="600" b="1" i="1" dirty="0">
              <a:solidFill>
                <a:srgbClr val="484848"/>
              </a:solidFill>
              <a:latin typeface="+mn-lt"/>
              <a:ea typeface="ＭＳ Ｐゴシック"/>
            </a:endParaRPr>
          </a:p>
        </p:txBody>
      </p:sp>
      <p:sp>
        <p:nvSpPr>
          <p:cNvPr id="20" name="Title 19"/>
          <p:cNvSpPr>
            <a:spLocks noGrp="1"/>
          </p:cNvSpPr>
          <p:nvPr>
            <p:ph type="title"/>
          </p:nvPr>
        </p:nvSpPr>
        <p:spPr bwMode="gray">
          <a:xfrm>
            <a:off x="534960" y="1143000"/>
            <a:ext cx="7584575" cy="838200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21"/>
          <p:cNvSpPr>
            <a:spLocks noGrp="1"/>
          </p:cNvSpPr>
          <p:nvPr>
            <p:ph type="body" sz="quarter" idx="10"/>
          </p:nvPr>
        </p:nvSpPr>
        <p:spPr bwMode="gray">
          <a:xfrm>
            <a:off x="534960" y="2209800"/>
            <a:ext cx="7510568" cy="38100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004055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att_rp_hz_rgb_grd_po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3775" y="381000"/>
            <a:ext cx="30353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titleslide2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88475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1103313" y="6362700"/>
            <a:ext cx="7319962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914400">
              <a:defRPr/>
            </a:pPr>
            <a:r>
              <a:rPr lang="en-US" sz="600" dirty="0" smtClean="0">
                <a:solidFill>
                  <a:srgbClr val="484848"/>
                </a:solidFill>
                <a:latin typeface="Verdana" pitchFamily="34" charset="0"/>
              </a:rPr>
              <a:t>© 2010 AT&amp;T Intellectual Property. All rights reserved. AT&amp;T and the AT&amp;T logo are trademarks of AT&amp;T Intellectual Property.</a:t>
            </a:r>
          </a:p>
        </p:txBody>
      </p:sp>
      <p:sp>
        <p:nvSpPr>
          <p:cNvPr id="7" name="Footer Placeholder 8"/>
          <p:cNvSpPr txBox="1">
            <a:spLocks/>
          </p:cNvSpPr>
          <p:nvPr userDrawn="1"/>
        </p:nvSpPr>
        <p:spPr>
          <a:xfrm>
            <a:off x="4157663" y="6715125"/>
            <a:ext cx="6511925" cy="9207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>
              <a:defRPr/>
            </a:lvl1pPr>
          </a:lstStyle>
          <a:p>
            <a:pPr defTabSz="914400" eaLnBrk="0" hangingPunct="0">
              <a:spcBef>
                <a:spcPct val="50000"/>
              </a:spcBef>
              <a:defRPr/>
            </a:pPr>
            <a:r>
              <a:rPr lang="en-US" sz="600" b="1" i="1" dirty="0" smtClean="0">
                <a:solidFill>
                  <a:srgbClr val="484848"/>
                </a:solidFill>
                <a:latin typeface="+mn-lt"/>
                <a:ea typeface="ＭＳ Ｐゴシック"/>
              </a:rPr>
              <a:t>AT&amp;T Proprietary (Restricted) authorized individuals only</a:t>
            </a:r>
            <a:endParaRPr lang="en-US" sz="600" b="1" i="1" dirty="0">
              <a:solidFill>
                <a:srgbClr val="484848"/>
              </a:solidFill>
              <a:latin typeface="+mn-lt"/>
              <a:ea typeface="ＭＳ Ｐゴシック"/>
            </a:endParaRPr>
          </a:p>
        </p:txBody>
      </p:sp>
      <p:sp>
        <p:nvSpPr>
          <p:cNvPr id="20" name="Title 19"/>
          <p:cNvSpPr>
            <a:spLocks noGrp="1"/>
          </p:cNvSpPr>
          <p:nvPr>
            <p:ph type="title"/>
          </p:nvPr>
        </p:nvSpPr>
        <p:spPr bwMode="gray">
          <a:xfrm>
            <a:off x="534961" y="1152202"/>
            <a:ext cx="7381585" cy="1286198"/>
          </a:xfrm>
          <a:prstGeom prst="rect">
            <a:avLst/>
          </a:prstGeom>
        </p:spPr>
        <p:txBody>
          <a:bodyPr lIns="0" tIns="0" rIns="0" bIns="0"/>
          <a:lstStyle>
            <a:lvl1pPr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21"/>
          <p:cNvSpPr>
            <a:spLocks noGrp="1"/>
          </p:cNvSpPr>
          <p:nvPr>
            <p:ph type="body" sz="quarter" idx="10"/>
          </p:nvPr>
        </p:nvSpPr>
        <p:spPr bwMode="gray">
          <a:xfrm>
            <a:off x="534960" y="2819400"/>
            <a:ext cx="6671126" cy="38100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409609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Slide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titleslide2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164888" cy="634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att_rp_hz_rgb_grd_pos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3775" y="6096000"/>
            <a:ext cx="30353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1103313" y="6362700"/>
            <a:ext cx="7319962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914400">
              <a:defRPr/>
            </a:pPr>
            <a:r>
              <a:rPr lang="en-US" sz="600" dirty="0" smtClean="0">
                <a:solidFill>
                  <a:srgbClr val="484848"/>
                </a:solidFill>
                <a:latin typeface="Verdana" pitchFamily="34" charset="0"/>
              </a:rPr>
              <a:t>© 2010 AT&amp;T Intellectual Property. All rights reserved. AT&amp;T and the AT&amp;T logo are trademarks of AT&amp;T Intellectual Property.</a:t>
            </a:r>
          </a:p>
        </p:txBody>
      </p:sp>
      <p:sp>
        <p:nvSpPr>
          <p:cNvPr id="7" name="Footer Placeholder 8"/>
          <p:cNvSpPr txBox="1">
            <a:spLocks/>
          </p:cNvSpPr>
          <p:nvPr userDrawn="1"/>
        </p:nvSpPr>
        <p:spPr>
          <a:xfrm>
            <a:off x="4157663" y="6715125"/>
            <a:ext cx="6511925" cy="9207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>
              <a:defRPr/>
            </a:lvl1pPr>
          </a:lstStyle>
          <a:p>
            <a:pPr defTabSz="914400" eaLnBrk="0" hangingPunct="0">
              <a:spcBef>
                <a:spcPct val="50000"/>
              </a:spcBef>
              <a:defRPr/>
            </a:pPr>
            <a:r>
              <a:rPr lang="en-US" sz="600" b="1" i="1" dirty="0" smtClean="0">
                <a:solidFill>
                  <a:srgbClr val="484848"/>
                </a:solidFill>
                <a:latin typeface="+mn-lt"/>
                <a:ea typeface="ＭＳ Ｐゴシック"/>
              </a:rPr>
              <a:t>AT&amp;T Proprietary (Restricted) authorized individuals only</a:t>
            </a:r>
            <a:endParaRPr lang="en-US" sz="600" b="1" i="1" dirty="0">
              <a:solidFill>
                <a:srgbClr val="484848"/>
              </a:solidFill>
              <a:latin typeface="+mn-lt"/>
              <a:ea typeface="ＭＳ Ｐゴシック"/>
            </a:endParaRPr>
          </a:p>
        </p:txBody>
      </p:sp>
      <p:sp>
        <p:nvSpPr>
          <p:cNvPr id="20" name="Title 19"/>
          <p:cNvSpPr>
            <a:spLocks noGrp="1"/>
          </p:cNvSpPr>
          <p:nvPr>
            <p:ph type="title"/>
          </p:nvPr>
        </p:nvSpPr>
        <p:spPr bwMode="gray">
          <a:xfrm>
            <a:off x="534959" y="1981200"/>
            <a:ext cx="5785168" cy="838200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21"/>
          <p:cNvSpPr>
            <a:spLocks noGrp="1"/>
          </p:cNvSpPr>
          <p:nvPr>
            <p:ph type="body" sz="quarter" idx="10"/>
          </p:nvPr>
        </p:nvSpPr>
        <p:spPr bwMode="gray">
          <a:xfrm>
            <a:off x="534959" y="3429000"/>
            <a:ext cx="5785168" cy="38100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35291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dividerslide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2350" y="1608138"/>
            <a:ext cx="6089650" cy="441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ooter Placeholder 8"/>
          <p:cNvSpPr txBox="1">
            <a:spLocks/>
          </p:cNvSpPr>
          <p:nvPr userDrawn="1"/>
        </p:nvSpPr>
        <p:spPr>
          <a:xfrm>
            <a:off x="4157663" y="6715125"/>
            <a:ext cx="6511925" cy="9207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>
              <a:defRPr/>
            </a:lvl1pPr>
          </a:lstStyle>
          <a:p>
            <a:pPr defTabSz="914400" eaLnBrk="0" hangingPunct="0">
              <a:spcBef>
                <a:spcPct val="50000"/>
              </a:spcBef>
              <a:defRPr/>
            </a:pPr>
            <a:r>
              <a:rPr lang="en-US" sz="600" b="1" i="1" dirty="0" smtClean="0">
                <a:solidFill>
                  <a:srgbClr val="484848"/>
                </a:solidFill>
                <a:latin typeface="+mn-lt"/>
                <a:ea typeface="ＭＳ Ｐゴシック"/>
              </a:rPr>
              <a:t>AT&amp;T Proprietary (Restricted) authorized individuals only</a:t>
            </a:r>
            <a:endParaRPr lang="en-US" sz="600" b="1" i="1" dirty="0">
              <a:solidFill>
                <a:srgbClr val="484848"/>
              </a:solidFill>
              <a:latin typeface="+mn-lt"/>
              <a:ea typeface="ＭＳ Ｐゴシック"/>
            </a:endParaRPr>
          </a:p>
        </p:txBody>
      </p:sp>
      <p:sp>
        <p:nvSpPr>
          <p:cNvPr id="16" name="Title 19"/>
          <p:cNvSpPr>
            <a:spLocks noGrp="1"/>
          </p:cNvSpPr>
          <p:nvPr>
            <p:ph type="title"/>
          </p:nvPr>
        </p:nvSpPr>
        <p:spPr bwMode="black">
          <a:xfrm>
            <a:off x="534962" y="1493810"/>
            <a:ext cx="7584575" cy="1638300"/>
          </a:xfrm>
          <a:prstGeom prst="rect">
            <a:avLst/>
          </a:prstGeom>
        </p:spPr>
        <p:txBody>
          <a:bodyPr lIns="0" tIns="0" rIns="0" bIns="0"/>
          <a:lstStyle>
            <a:lvl1pPr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Text Placeholder 21"/>
          <p:cNvSpPr>
            <a:spLocks noGrp="1"/>
          </p:cNvSpPr>
          <p:nvPr>
            <p:ph type="body" sz="quarter" idx="10"/>
          </p:nvPr>
        </p:nvSpPr>
        <p:spPr bwMode="gray">
          <a:xfrm>
            <a:off x="534959" y="3246410"/>
            <a:ext cx="7584574" cy="38100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51833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dividerslide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2513" y="0"/>
            <a:ext cx="6046787" cy="328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ooter Placeholder 8"/>
          <p:cNvSpPr txBox="1">
            <a:spLocks/>
          </p:cNvSpPr>
          <p:nvPr userDrawn="1"/>
        </p:nvSpPr>
        <p:spPr>
          <a:xfrm>
            <a:off x="4157663" y="6715125"/>
            <a:ext cx="6511925" cy="9207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>
              <a:defRPr/>
            </a:lvl1pPr>
          </a:lstStyle>
          <a:p>
            <a:pPr defTabSz="914400" eaLnBrk="0" hangingPunct="0">
              <a:spcBef>
                <a:spcPct val="50000"/>
              </a:spcBef>
              <a:defRPr/>
            </a:pPr>
            <a:r>
              <a:rPr lang="en-US" sz="600" b="1" i="1" dirty="0" smtClean="0">
                <a:solidFill>
                  <a:srgbClr val="484848"/>
                </a:solidFill>
                <a:latin typeface="+mn-lt"/>
                <a:ea typeface="ＭＳ Ｐゴシック"/>
              </a:rPr>
              <a:t>AT&amp;T Proprietary (Restricted) authorized individuals only</a:t>
            </a:r>
            <a:endParaRPr lang="en-US" sz="600" b="1" i="1" dirty="0">
              <a:solidFill>
                <a:srgbClr val="484848"/>
              </a:solidFill>
              <a:latin typeface="+mn-lt"/>
              <a:ea typeface="ＭＳ Ｐゴシック"/>
            </a:endParaRPr>
          </a:p>
        </p:txBody>
      </p:sp>
      <p:sp>
        <p:nvSpPr>
          <p:cNvPr id="16" name="Title 19"/>
          <p:cNvSpPr>
            <a:spLocks noGrp="1"/>
          </p:cNvSpPr>
          <p:nvPr>
            <p:ph type="title"/>
          </p:nvPr>
        </p:nvSpPr>
        <p:spPr bwMode="black">
          <a:xfrm>
            <a:off x="534962" y="2819400"/>
            <a:ext cx="7584575" cy="1638300"/>
          </a:xfrm>
          <a:prstGeom prst="rect">
            <a:avLst/>
          </a:prstGeom>
        </p:spPr>
        <p:txBody>
          <a:bodyPr lIns="0" tIns="0" rIns="0" bIns="0"/>
          <a:lstStyle>
            <a:lvl1pPr>
              <a:defRPr sz="3600" b="1">
                <a:solidFill>
                  <a:srgbClr val="FF72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Text Placeholder 21"/>
          <p:cNvSpPr>
            <a:spLocks noGrp="1"/>
          </p:cNvSpPr>
          <p:nvPr>
            <p:ph type="body" sz="quarter" idx="10"/>
          </p:nvPr>
        </p:nvSpPr>
        <p:spPr bwMode="gray">
          <a:xfrm>
            <a:off x="534959" y="4572000"/>
            <a:ext cx="7584574" cy="38100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31968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dividerslide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1363" y="1676400"/>
            <a:ext cx="5102225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ooter Placeholder 8"/>
          <p:cNvSpPr txBox="1">
            <a:spLocks/>
          </p:cNvSpPr>
          <p:nvPr userDrawn="1"/>
        </p:nvSpPr>
        <p:spPr>
          <a:xfrm>
            <a:off x="4157663" y="6715125"/>
            <a:ext cx="6511925" cy="9207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>
              <a:defRPr/>
            </a:lvl1pPr>
          </a:lstStyle>
          <a:p>
            <a:pPr defTabSz="914400" eaLnBrk="0" hangingPunct="0">
              <a:spcBef>
                <a:spcPct val="50000"/>
              </a:spcBef>
              <a:defRPr/>
            </a:pPr>
            <a:r>
              <a:rPr lang="en-US" sz="600" b="1" i="1" dirty="0" smtClean="0">
                <a:solidFill>
                  <a:srgbClr val="484848"/>
                </a:solidFill>
                <a:latin typeface="+mn-lt"/>
                <a:ea typeface="ＭＳ Ｐゴシック"/>
              </a:rPr>
              <a:t>AT&amp;T Proprietary (Restricted) authorized individuals only</a:t>
            </a:r>
            <a:endParaRPr lang="en-US" sz="600" b="1" i="1" dirty="0">
              <a:solidFill>
                <a:srgbClr val="484848"/>
              </a:solidFill>
              <a:latin typeface="+mn-lt"/>
              <a:ea typeface="ＭＳ Ｐゴシック"/>
            </a:endParaRPr>
          </a:p>
        </p:txBody>
      </p:sp>
      <p:sp>
        <p:nvSpPr>
          <p:cNvPr id="16" name="Title 19"/>
          <p:cNvSpPr>
            <a:spLocks noGrp="1"/>
          </p:cNvSpPr>
          <p:nvPr>
            <p:ph type="title"/>
          </p:nvPr>
        </p:nvSpPr>
        <p:spPr bwMode="black">
          <a:xfrm>
            <a:off x="534962" y="1493810"/>
            <a:ext cx="7584575" cy="1638300"/>
          </a:xfrm>
          <a:prstGeom prst="rect">
            <a:avLst/>
          </a:prstGeom>
        </p:spPr>
        <p:txBody>
          <a:bodyPr lIns="0" tIns="0" rIns="0" bIns="0"/>
          <a:lstStyle>
            <a:lvl1pPr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Text Placeholder 21"/>
          <p:cNvSpPr>
            <a:spLocks noGrp="1"/>
          </p:cNvSpPr>
          <p:nvPr>
            <p:ph type="body" sz="quarter" idx="10"/>
          </p:nvPr>
        </p:nvSpPr>
        <p:spPr bwMode="gray">
          <a:xfrm>
            <a:off x="534959" y="3246410"/>
            <a:ext cx="7584574" cy="38100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76094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contents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expressive 3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1588" y="0"/>
            <a:ext cx="2028825" cy="333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ooter Placeholder 8"/>
          <p:cNvSpPr txBox="1">
            <a:spLocks/>
          </p:cNvSpPr>
          <p:nvPr userDrawn="1"/>
        </p:nvSpPr>
        <p:spPr>
          <a:xfrm>
            <a:off x="4157663" y="6715125"/>
            <a:ext cx="6511925" cy="9207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>
              <a:defRPr/>
            </a:lvl1pPr>
          </a:lstStyle>
          <a:p>
            <a:pPr defTabSz="914400" eaLnBrk="0" hangingPunct="0">
              <a:spcBef>
                <a:spcPct val="50000"/>
              </a:spcBef>
              <a:defRPr/>
            </a:pPr>
            <a:r>
              <a:rPr lang="en-US" sz="600" b="1" i="1" dirty="0" smtClean="0">
                <a:solidFill>
                  <a:srgbClr val="484848"/>
                </a:solidFill>
                <a:latin typeface="+mn-lt"/>
                <a:ea typeface="ＭＳ Ｐゴシック"/>
              </a:rPr>
              <a:t>AT&amp;T Proprietary (Restricted) authorized individuals only</a:t>
            </a:r>
            <a:endParaRPr lang="en-US" sz="600" b="1" i="1" dirty="0">
              <a:solidFill>
                <a:srgbClr val="484848"/>
              </a:solidFill>
              <a:latin typeface="+mn-lt"/>
              <a:ea typeface="ＭＳ Ｐゴシック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542408" y="1447800"/>
            <a:ext cx="9809999" cy="3334280"/>
          </a:xfrm>
          <a:prstGeom prst="rect">
            <a:avLst/>
          </a:prstGeom>
        </p:spPr>
        <p:txBody>
          <a:bodyPr lIns="0" tIns="0" rIns="0" bIns="0"/>
          <a:lstStyle>
            <a:lvl1pPr>
              <a:defRPr sz="2000">
                <a:solidFill>
                  <a:srgbClr val="484848"/>
                </a:solidFill>
              </a:defRPr>
            </a:lvl1pPr>
            <a:lvl2pPr>
              <a:buClr>
                <a:srgbClr val="484848"/>
              </a:buClr>
              <a:buSzPct val="100000"/>
              <a:defRPr sz="2000">
                <a:solidFill>
                  <a:srgbClr val="484848"/>
                </a:solidFill>
              </a:defRPr>
            </a:lvl2pPr>
            <a:lvl3pPr marL="477838" indent="-188913">
              <a:buClr>
                <a:srgbClr val="484848"/>
              </a:buClr>
              <a:buSzPct val="100000"/>
              <a:defRPr sz="1800">
                <a:solidFill>
                  <a:srgbClr val="484848"/>
                </a:solidFill>
              </a:defRPr>
            </a:lvl3pPr>
            <a:lvl4pPr marL="720725" indent="-207963">
              <a:buClr>
                <a:srgbClr val="484848"/>
              </a:buClr>
              <a:buSzPct val="100000"/>
              <a:defRPr sz="1600">
                <a:solidFill>
                  <a:srgbClr val="484848"/>
                </a:solidFill>
              </a:defRPr>
            </a:lvl4pPr>
            <a:lvl5pPr marL="990600" indent="-225425">
              <a:buClr>
                <a:schemeClr val="accent1"/>
              </a:buClr>
              <a:buSzPct val="100000"/>
              <a:defRPr sz="1600">
                <a:solidFill>
                  <a:srgbClr val="484848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itle 15"/>
          <p:cNvSpPr>
            <a:spLocks noGrp="1"/>
          </p:cNvSpPr>
          <p:nvPr>
            <p:ph type="title"/>
          </p:nvPr>
        </p:nvSpPr>
        <p:spPr>
          <a:xfrm>
            <a:off x="534961" y="381000"/>
            <a:ext cx="9246541" cy="8382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16547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contents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dividerbottom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3388" y="0"/>
            <a:ext cx="1603375" cy="312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5"/>
          <p:cNvSpPr>
            <a:spLocks noGrp="1"/>
          </p:cNvSpPr>
          <p:nvPr>
            <p:ph type="title"/>
          </p:nvPr>
        </p:nvSpPr>
        <p:spPr>
          <a:xfrm>
            <a:off x="534959" y="381000"/>
            <a:ext cx="10020434" cy="8382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half" idx="2"/>
          </p:nvPr>
        </p:nvSpPr>
        <p:spPr bwMode="gray">
          <a:xfrm>
            <a:off x="5988156" y="1458384"/>
            <a:ext cx="4973214" cy="3087160"/>
          </a:xfrm>
          <a:prstGeom prst="rect">
            <a:avLst/>
          </a:prstGeom>
        </p:spPr>
        <p:txBody>
          <a:bodyPr lIns="0" tIns="0" rIns="0" bIns="0"/>
          <a:lstStyle>
            <a:lvl1pPr>
              <a:defRPr sz="1800">
                <a:solidFill>
                  <a:srgbClr val="484848"/>
                </a:solidFill>
              </a:defRPr>
            </a:lvl1pPr>
            <a:lvl2pPr marL="206375" indent="-204788">
              <a:buClr>
                <a:srgbClr val="484848"/>
              </a:buClr>
              <a:buSzPct val="100000"/>
              <a:defRPr sz="1800">
                <a:solidFill>
                  <a:srgbClr val="484848"/>
                </a:solidFill>
              </a:defRPr>
            </a:lvl2pPr>
            <a:lvl3pPr marL="461963" indent="-192088">
              <a:buClr>
                <a:srgbClr val="484848"/>
              </a:buClr>
              <a:buSzPct val="100000"/>
              <a:defRPr sz="1700">
                <a:solidFill>
                  <a:srgbClr val="484848"/>
                </a:solidFill>
              </a:defRPr>
            </a:lvl3pPr>
            <a:lvl4pPr>
              <a:buClr>
                <a:srgbClr val="484848"/>
              </a:buClr>
              <a:buSzPct val="100000"/>
              <a:defRPr sz="1500">
                <a:solidFill>
                  <a:srgbClr val="484848"/>
                </a:solidFill>
              </a:defRPr>
            </a:lvl4pPr>
            <a:lvl5pPr>
              <a:buClr>
                <a:srgbClr val="484848"/>
              </a:buClr>
              <a:buSzPct val="100000"/>
              <a:defRPr sz="1500">
                <a:solidFill>
                  <a:srgbClr val="484848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2"/>
          </p:nvPr>
        </p:nvSpPr>
        <p:spPr bwMode="gray">
          <a:xfrm>
            <a:off x="534960" y="1447800"/>
            <a:ext cx="4973214" cy="3087160"/>
          </a:xfrm>
          <a:prstGeom prst="rect">
            <a:avLst/>
          </a:prstGeom>
        </p:spPr>
        <p:txBody>
          <a:bodyPr lIns="0" tIns="0" rIns="0" bIns="0"/>
          <a:lstStyle>
            <a:lvl1pPr>
              <a:defRPr sz="1800">
                <a:solidFill>
                  <a:srgbClr val="484848"/>
                </a:solidFill>
              </a:defRPr>
            </a:lvl1pPr>
            <a:lvl2pPr marL="206375" indent="-204788">
              <a:buClr>
                <a:srgbClr val="484848"/>
              </a:buClr>
              <a:buSzPct val="100000"/>
              <a:defRPr sz="1800">
                <a:solidFill>
                  <a:srgbClr val="484848"/>
                </a:solidFill>
              </a:defRPr>
            </a:lvl2pPr>
            <a:lvl3pPr marL="461963" indent="-192088">
              <a:buClr>
                <a:srgbClr val="484848"/>
              </a:buClr>
              <a:buSzPct val="100000"/>
              <a:defRPr sz="1700">
                <a:solidFill>
                  <a:srgbClr val="484848"/>
                </a:solidFill>
              </a:defRPr>
            </a:lvl3pPr>
            <a:lvl4pPr>
              <a:buClr>
                <a:srgbClr val="484848"/>
              </a:buClr>
              <a:buSzPct val="100000"/>
              <a:defRPr sz="1500">
                <a:solidFill>
                  <a:srgbClr val="484848"/>
                </a:solidFill>
              </a:defRPr>
            </a:lvl4pPr>
            <a:lvl5pPr>
              <a:buClr>
                <a:schemeClr val="accent1"/>
              </a:buClr>
              <a:buSzPct val="100000"/>
              <a:defRPr sz="1500">
                <a:solidFill>
                  <a:srgbClr val="484848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Footer Placeholder 11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 defTabSz="1218347" fontAlgn="auto">
              <a:spcAft>
                <a:spcPts val="0"/>
              </a:spcAft>
              <a:defRPr smtClean="0">
                <a:latin typeface="+mn-lt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5963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218347" fontAlgn="auto">
              <a:spcAft>
                <a:spcPts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defTabSz="1218347" fontAlgn="auto">
              <a:spcAft>
                <a:spcPts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Page </a:t>
            </a:r>
            <a:fld id="{9E98912C-DA6F-4B91-A23C-A5F9ABF2A61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04941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header colum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1" descr="dividerbottom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3388" y="0"/>
            <a:ext cx="1603375" cy="312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5"/>
          <p:cNvSpPr>
            <a:spLocks noGrp="1"/>
          </p:cNvSpPr>
          <p:nvPr>
            <p:ph type="title"/>
          </p:nvPr>
        </p:nvSpPr>
        <p:spPr>
          <a:xfrm>
            <a:off x="534959" y="381000"/>
            <a:ext cx="10020434" cy="8382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541304" y="2144184"/>
            <a:ext cx="4713136" cy="3087160"/>
          </a:xfrm>
          <a:prstGeom prst="rect">
            <a:avLst/>
          </a:prstGeom>
        </p:spPr>
        <p:txBody>
          <a:bodyPr lIns="0" tIns="0" rIns="0" bIns="0"/>
          <a:lstStyle>
            <a:lvl1pPr>
              <a:defRPr sz="2000">
                <a:solidFill>
                  <a:srgbClr val="484848"/>
                </a:solidFill>
              </a:defRPr>
            </a:lvl1pPr>
            <a:lvl2pPr marL="206375" indent="-204788">
              <a:buClr>
                <a:srgbClr val="484848"/>
              </a:buClr>
              <a:buSzPct val="100000"/>
              <a:defRPr sz="2000">
                <a:solidFill>
                  <a:srgbClr val="484848"/>
                </a:solidFill>
              </a:defRPr>
            </a:lvl2pPr>
            <a:lvl3pPr marL="461963" indent="-192088">
              <a:buClr>
                <a:srgbClr val="484848"/>
              </a:buClr>
              <a:buSzPct val="100000"/>
              <a:defRPr sz="1800">
                <a:solidFill>
                  <a:srgbClr val="484848"/>
                </a:solidFill>
              </a:defRPr>
            </a:lvl3pPr>
            <a:lvl4pPr>
              <a:buClr>
                <a:srgbClr val="484848"/>
              </a:buClr>
              <a:buSzPct val="100000"/>
              <a:defRPr sz="1600">
                <a:solidFill>
                  <a:srgbClr val="484848"/>
                </a:solidFill>
              </a:defRPr>
            </a:lvl4pPr>
            <a:lvl5pPr>
              <a:buClr>
                <a:schemeClr val="accent1"/>
              </a:buClr>
              <a:buSzPct val="100000"/>
              <a:defRPr sz="1600">
                <a:solidFill>
                  <a:srgbClr val="484848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542410" y="1458384"/>
            <a:ext cx="4712031" cy="639762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2000" b="1">
                <a:solidFill>
                  <a:srgbClr val="067AB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9" name="Content Placeholder 2"/>
          <p:cNvSpPr>
            <a:spLocks noGrp="1"/>
          </p:cNvSpPr>
          <p:nvPr>
            <p:ph sz="half" idx="13"/>
          </p:nvPr>
        </p:nvSpPr>
        <p:spPr bwMode="gray">
          <a:xfrm>
            <a:off x="5842257" y="2133600"/>
            <a:ext cx="4713136" cy="3087160"/>
          </a:xfrm>
          <a:prstGeom prst="rect">
            <a:avLst/>
          </a:prstGeom>
        </p:spPr>
        <p:txBody>
          <a:bodyPr lIns="0" tIns="0" rIns="0" bIns="0"/>
          <a:lstStyle>
            <a:lvl1pPr>
              <a:defRPr sz="2000">
                <a:solidFill>
                  <a:srgbClr val="484848"/>
                </a:solidFill>
              </a:defRPr>
            </a:lvl1pPr>
            <a:lvl2pPr marL="206375" indent="-204788">
              <a:buClr>
                <a:srgbClr val="484848"/>
              </a:buClr>
              <a:buSzPct val="100000"/>
              <a:defRPr sz="2000">
                <a:solidFill>
                  <a:srgbClr val="484848"/>
                </a:solidFill>
              </a:defRPr>
            </a:lvl2pPr>
            <a:lvl3pPr marL="461963" indent="-192088">
              <a:buClr>
                <a:srgbClr val="484848"/>
              </a:buClr>
              <a:buSzPct val="100000"/>
              <a:defRPr sz="1800">
                <a:solidFill>
                  <a:srgbClr val="484848"/>
                </a:solidFill>
              </a:defRPr>
            </a:lvl3pPr>
            <a:lvl4pPr>
              <a:buClr>
                <a:srgbClr val="484848"/>
              </a:buClr>
              <a:buSzPct val="100000"/>
              <a:defRPr sz="1600">
                <a:solidFill>
                  <a:srgbClr val="484848"/>
                </a:solidFill>
              </a:defRPr>
            </a:lvl4pPr>
            <a:lvl5pPr>
              <a:buClr>
                <a:srgbClr val="484848"/>
              </a:buClr>
              <a:buSzPct val="100000"/>
              <a:defRPr sz="1600">
                <a:solidFill>
                  <a:srgbClr val="484848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4"/>
          </p:nvPr>
        </p:nvSpPr>
        <p:spPr bwMode="gray">
          <a:xfrm>
            <a:off x="5843364" y="1447800"/>
            <a:ext cx="4712031" cy="639762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2000" b="1">
                <a:solidFill>
                  <a:srgbClr val="067AB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9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 defTabSz="1218347" fontAlgn="auto">
              <a:spcAft>
                <a:spcPts val="0"/>
              </a:spcAft>
              <a:defRPr smtClean="0">
                <a:latin typeface="+mn-lt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39085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expressive 3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1588" y="0"/>
            <a:ext cx="2028825" cy="333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5"/>
          <p:cNvSpPr>
            <a:spLocks noGrp="1"/>
          </p:cNvSpPr>
          <p:nvPr>
            <p:ph type="title"/>
          </p:nvPr>
        </p:nvSpPr>
        <p:spPr>
          <a:xfrm>
            <a:off x="534959" y="381000"/>
            <a:ext cx="9411469" cy="8382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1218347" fontAlgn="auto">
              <a:spcAft>
                <a:spcPts val="0"/>
              </a:spcAft>
              <a:defRPr smtClean="0">
                <a:latin typeface="+mn-lt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81261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intrnl_cnsmr_exp_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35"/>
          <a:stretch>
            <a:fillRect/>
          </a:stretch>
        </p:blipFill>
        <p:spPr bwMode="auto">
          <a:xfrm>
            <a:off x="7656513" y="5237163"/>
            <a:ext cx="4522787" cy="162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ooter Placeholder 8"/>
          <p:cNvSpPr txBox="1">
            <a:spLocks/>
          </p:cNvSpPr>
          <p:nvPr userDrawn="1"/>
        </p:nvSpPr>
        <p:spPr>
          <a:xfrm>
            <a:off x="4157663" y="6715125"/>
            <a:ext cx="6511925" cy="9207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>
              <a:defRPr/>
            </a:lvl1pPr>
          </a:lstStyle>
          <a:p>
            <a:pPr defTabSz="914400" eaLnBrk="0" hangingPunct="0">
              <a:spcBef>
                <a:spcPct val="50000"/>
              </a:spcBef>
              <a:defRPr/>
            </a:pPr>
            <a:r>
              <a:rPr lang="en-US" sz="600" b="1" i="1" dirty="0" smtClean="0">
                <a:solidFill>
                  <a:srgbClr val="484848"/>
                </a:solidFill>
                <a:latin typeface="+mn-lt"/>
                <a:ea typeface="ＭＳ Ｐゴシック"/>
              </a:rPr>
              <a:t>AT&amp;T Proprietary (Restricted) authorized individuals only</a:t>
            </a:r>
            <a:endParaRPr lang="en-US" sz="600" b="1" i="1" dirty="0">
              <a:solidFill>
                <a:srgbClr val="484848"/>
              </a:solidFill>
              <a:latin typeface="+mn-lt"/>
              <a:ea typeface="ＭＳ Ｐゴシック"/>
            </a:endParaRPr>
          </a:p>
        </p:txBody>
      </p:sp>
      <p:sp>
        <p:nvSpPr>
          <p:cNvPr id="5" name="Title 15"/>
          <p:cNvSpPr>
            <a:spLocks noGrp="1"/>
          </p:cNvSpPr>
          <p:nvPr>
            <p:ph type="title"/>
          </p:nvPr>
        </p:nvSpPr>
        <p:spPr>
          <a:xfrm>
            <a:off x="534961" y="381000"/>
            <a:ext cx="9817445" cy="8382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9496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965" y="274638"/>
            <a:ext cx="1096137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8965" y="1600203"/>
            <a:ext cx="1096137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1625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i="1">
                <a:solidFill>
                  <a:srgbClr val="404040"/>
                </a:solidFill>
                <a:latin typeface="Verdana" pitchFamily="34" charset="0"/>
                <a:ea typeface="MS PGothic" pitchFamily="34" charset="-128"/>
                <a:cs typeface="Arial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0838" y="6356350"/>
            <a:ext cx="3857625" cy="92075"/>
          </a:xfrm>
        </p:spPr>
        <p:txBody>
          <a:bodyPr/>
          <a:lstStyle>
            <a:lvl1pPr defTabSz="1218347" fontAlgn="auto">
              <a:spcAft>
                <a:spcPts val="0"/>
              </a:spcAft>
              <a:defRPr smtClean="0">
                <a:latin typeface="+mn-lt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26200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intnal_cnsmr_exp_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6863" y="5438775"/>
            <a:ext cx="4262437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534961" y="381000"/>
            <a:ext cx="9817445" cy="5334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542407" y="1066800"/>
            <a:ext cx="11101934" cy="4572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ClrTx/>
              <a:defRPr sz="2000" baseline="0">
                <a:solidFill>
                  <a:schemeClr val="tx2"/>
                </a:solidFill>
              </a:defRPr>
            </a:lvl1pPr>
            <a:lvl2pPr>
              <a:buClrTx/>
              <a:buSzPct val="100000"/>
              <a:defRPr sz="2000" baseline="0">
                <a:solidFill>
                  <a:schemeClr val="tx2"/>
                </a:solidFill>
              </a:defRPr>
            </a:lvl2pPr>
            <a:lvl3pPr>
              <a:buClrTx/>
              <a:buSzPct val="100000"/>
              <a:defRPr sz="1800" baseline="0">
                <a:solidFill>
                  <a:schemeClr val="tx2"/>
                </a:solidFill>
              </a:defRPr>
            </a:lvl3pPr>
            <a:lvl4pPr>
              <a:buClrTx/>
              <a:buSzPct val="100000"/>
              <a:defRPr sz="1600" baseline="0">
                <a:solidFill>
                  <a:schemeClr val="tx2"/>
                </a:solidFill>
              </a:defRPr>
            </a:lvl4pPr>
            <a:lvl5pPr>
              <a:buClrTx/>
              <a:buSzPct val="100000"/>
              <a:defRPr sz="1600" baseline="0">
                <a:solidFill>
                  <a:schemeClr val="tx2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618158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ntrnl_cnsmr_exp_cvr_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20"/>
          <a:stretch>
            <a:fillRect/>
          </a:stretch>
        </p:blipFill>
        <p:spPr bwMode="auto">
          <a:xfrm>
            <a:off x="0" y="0"/>
            <a:ext cx="10152063" cy="662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att_globe_rgb_grd_pos_2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1263" y="377825"/>
            <a:ext cx="1560512" cy="140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7"/>
          <p:cNvSpPr txBox="1">
            <a:spLocks noChangeArrowheads="1"/>
          </p:cNvSpPr>
          <p:nvPr userDrawn="1"/>
        </p:nvSpPr>
        <p:spPr bwMode="auto">
          <a:xfrm>
            <a:off x="534988" y="6369050"/>
            <a:ext cx="73199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914400">
              <a:defRPr/>
            </a:pPr>
            <a:r>
              <a:rPr lang="en-US" sz="600" b="1" dirty="0" smtClean="0">
                <a:solidFill>
                  <a:srgbClr val="808080"/>
                </a:solidFill>
                <a:latin typeface="Verdana" pitchFamily="34" charset="0"/>
              </a:rPr>
              <a:t>AT&amp;T Proprietary </a:t>
            </a:r>
            <a:r>
              <a:rPr lang="en-US" sz="600" dirty="0" smtClean="0">
                <a:solidFill>
                  <a:srgbClr val="808080"/>
                </a:solidFill>
                <a:latin typeface="Verdana" pitchFamily="34" charset="0"/>
              </a:rPr>
              <a:t>(Internal Use Only)</a:t>
            </a:r>
          </a:p>
          <a:p>
            <a:pPr defTabSz="914400">
              <a:defRPr/>
            </a:pPr>
            <a:r>
              <a:rPr lang="en-US" sz="600" dirty="0" smtClean="0">
                <a:solidFill>
                  <a:srgbClr val="808080"/>
                </a:solidFill>
                <a:latin typeface="Verdana" pitchFamily="34" charset="0"/>
              </a:rPr>
              <a:t>Not for use or disclosure outside the AT&amp;T companies except under written agreement </a:t>
            </a:r>
          </a:p>
        </p:txBody>
      </p:sp>
      <p:sp>
        <p:nvSpPr>
          <p:cNvPr id="20" name="Title 19"/>
          <p:cNvSpPr>
            <a:spLocks noGrp="1"/>
          </p:cNvSpPr>
          <p:nvPr>
            <p:ph type="title"/>
          </p:nvPr>
        </p:nvSpPr>
        <p:spPr bwMode="gray">
          <a:xfrm>
            <a:off x="534980" y="1615440"/>
            <a:ext cx="7584575" cy="8382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21"/>
          <p:cNvSpPr>
            <a:spLocks noGrp="1"/>
          </p:cNvSpPr>
          <p:nvPr>
            <p:ph type="body" sz="quarter" idx="10"/>
          </p:nvPr>
        </p:nvSpPr>
        <p:spPr bwMode="gray">
          <a:xfrm>
            <a:off x="534960" y="2682240"/>
            <a:ext cx="7510568" cy="38100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363275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ntrnal_cnsmr_dvdr_exp_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92"/>
          <a:stretch>
            <a:fillRect/>
          </a:stretch>
        </p:blipFill>
        <p:spPr bwMode="auto">
          <a:xfrm>
            <a:off x="0" y="0"/>
            <a:ext cx="10287000" cy="468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itle 19"/>
          <p:cNvSpPr>
            <a:spLocks noGrp="1"/>
          </p:cNvSpPr>
          <p:nvPr>
            <p:ph type="title"/>
          </p:nvPr>
        </p:nvSpPr>
        <p:spPr bwMode="gray">
          <a:xfrm>
            <a:off x="534980" y="381000"/>
            <a:ext cx="7584575" cy="8382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Text Placeholder 21"/>
          <p:cNvSpPr>
            <a:spLocks noGrp="1"/>
          </p:cNvSpPr>
          <p:nvPr>
            <p:ph type="body" sz="quarter" idx="10"/>
          </p:nvPr>
        </p:nvSpPr>
        <p:spPr bwMode="gray">
          <a:xfrm>
            <a:off x="534960" y="4114800"/>
            <a:ext cx="7510568" cy="38100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090000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ntrnl_cnsmr_exp_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35"/>
          <a:stretch>
            <a:fillRect/>
          </a:stretch>
        </p:blipFill>
        <p:spPr bwMode="auto">
          <a:xfrm>
            <a:off x="7656513" y="5237163"/>
            <a:ext cx="4522787" cy="162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itle 15"/>
          <p:cNvSpPr>
            <a:spLocks noGrp="1"/>
          </p:cNvSpPr>
          <p:nvPr>
            <p:ph type="title"/>
          </p:nvPr>
        </p:nvSpPr>
        <p:spPr bwMode="auto">
          <a:xfrm>
            <a:off x="534961" y="381000"/>
            <a:ext cx="9817445" cy="8382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542423" y="1999721"/>
            <a:ext cx="11101934" cy="2858560"/>
          </a:xfrm>
          <a:prstGeom prst="rect">
            <a:avLst/>
          </a:prstGeom>
        </p:spPr>
        <p:txBody>
          <a:bodyPr lIns="0" tIns="0" rIns="0" bIns="0"/>
          <a:lstStyle>
            <a:lvl1pPr>
              <a:defRPr sz="2000">
                <a:solidFill>
                  <a:schemeClr val="accent1"/>
                </a:solidFill>
              </a:defRPr>
            </a:lvl1pPr>
            <a:lvl2pPr>
              <a:buClr>
                <a:schemeClr val="accent1"/>
              </a:buClr>
              <a:buSzPct val="100000"/>
              <a:defRPr sz="2000">
                <a:solidFill>
                  <a:schemeClr val="accent1"/>
                </a:solidFill>
              </a:defRPr>
            </a:lvl2pPr>
            <a:lvl3pPr>
              <a:buClr>
                <a:schemeClr val="accent1"/>
              </a:buClr>
              <a:buSzPct val="100000"/>
              <a:defRPr sz="1800">
                <a:solidFill>
                  <a:schemeClr val="accent1"/>
                </a:solidFill>
              </a:defRPr>
            </a:lvl3pPr>
            <a:lvl4pPr>
              <a:buClr>
                <a:schemeClr val="accent1"/>
              </a:buClr>
              <a:buSzPct val="100000"/>
              <a:defRPr sz="1600">
                <a:solidFill>
                  <a:schemeClr val="accent1"/>
                </a:solidFill>
              </a:defRPr>
            </a:lvl4pPr>
            <a:lvl5pPr>
              <a:buClr>
                <a:schemeClr val="accent1"/>
              </a:buClr>
              <a:buSzPct val="100000"/>
              <a:defRPr sz="1600">
                <a:solidFill>
                  <a:schemeClr val="accent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805355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intrnl_cnsmr_exp_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35"/>
          <a:stretch>
            <a:fillRect/>
          </a:stretch>
        </p:blipFill>
        <p:spPr bwMode="auto">
          <a:xfrm>
            <a:off x="7656513" y="5237163"/>
            <a:ext cx="4522787" cy="162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5"/>
          <p:cNvSpPr>
            <a:spLocks noGrp="1"/>
          </p:cNvSpPr>
          <p:nvPr>
            <p:ph type="title"/>
          </p:nvPr>
        </p:nvSpPr>
        <p:spPr>
          <a:xfrm>
            <a:off x="534961" y="381000"/>
            <a:ext cx="9817445" cy="8382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542408" y="1981200"/>
            <a:ext cx="5250208" cy="3087160"/>
          </a:xfrm>
          <a:prstGeom prst="rect">
            <a:avLst/>
          </a:prstGeom>
        </p:spPr>
        <p:txBody>
          <a:bodyPr lIns="0" tIns="0" rIns="0" bIns="0"/>
          <a:lstStyle>
            <a:lvl1pPr>
              <a:defRPr sz="1800">
                <a:solidFill>
                  <a:schemeClr val="accent1"/>
                </a:solidFill>
              </a:defRPr>
            </a:lvl1pPr>
            <a:lvl2pPr>
              <a:buClr>
                <a:schemeClr val="accent1"/>
              </a:buClr>
              <a:buSzPct val="100000"/>
              <a:defRPr sz="1800">
                <a:solidFill>
                  <a:schemeClr val="accent1"/>
                </a:solidFill>
              </a:defRPr>
            </a:lvl2pPr>
            <a:lvl3pPr>
              <a:buClr>
                <a:schemeClr val="accent1"/>
              </a:buClr>
              <a:buSzPct val="100000"/>
              <a:defRPr sz="1700">
                <a:solidFill>
                  <a:schemeClr val="accent1"/>
                </a:solidFill>
              </a:defRPr>
            </a:lvl3pPr>
            <a:lvl4pPr>
              <a:buClr>
                <a:schemeClr val="accent1"/>
              </a:buClr>
              <a:buSzPct val="100000"/>
              <a:defRPr sz="1500">
                <a:solidFill>
                  <a:schemeClr val="accent1"/>
                </a:solidFill>
              </a:defRPr>
            </a:lvl4pPr>
            <a:lvl5pPr>
              <a:buClr>
                <a:schemeClr val="accent1"/>
              </a:buClr>
              <a:buSzPct val="100000"/>
              <a:defRPr sz="1500">
                <a:solidFill>
                  <a:schemeClr val="accent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half" idx="2"/>
          </p:nvPr>
        </p:nvSpPr>
        <p:spPr bwMode="gray">
          <a:xfrm>
            <a:off x="6387790" y="1981200"/>
            <a:ext cx="5252323" cy="3087160"/>
          </a:xfrm>
          <a:prstGeom prst="rect">
            <a:avLst/>
          </a:prstGeom>
        </p:spPr>
        <p:txBody>
          <a:bodyPr lIns="0" tIns="0" rIns="0" bIns="0"/>
          <a:lstStyle>
            <a:lvl1pPr>
              <a:defRPr sz="1800">
                <a:solidFill>
                  <a:schemeClr val="accent1"/>
                </a:solidFill>
              </a:defRPr>
            </a:lvl1pPr>
            <a:lvl2pPr>
              <a:buClr>
                <a:schemeClr val="accent1"/>
              </a:buClr>
              <a:buSzPct val="100000"/>
              <a:defRPr sz="1800">
                <a:solidFill>
                  <a:schemeClr val="accent1"/>
                </a:solidFill>
              </a:defRPr>
            </a:lvl2pPr>
            <a:lvl3pPr>
              <a:buClr>
                <a:schemeClr val="accent1"/>
              </a:buClr>
              <a:buSzPct val="100000"/>
              <a:defRPr sz="1700">
                <a:solidFill>
                  <a:schemeClr val="accent1"/>
                </a:solidFill>
              </a:defRPr>
            </a:lvl3pPr>
            <a:lvl4pPr>
              <a:buClr>
                <a:schemeClr val="accent1"/>
              </a:buClr>
              <a:buSzPct val="100000"/>
              <a:defRPr sz="1500">
                <a:solidFill>
                  <a:schemeClr val="accent1"/>
                </a:solidFill>
              </a:defRPr>
            </a:lvl4pPr>
            <a:lvl5pPr>
              <a:buClr>
                <a:schemeClr val="accent1"/>
              </a:buClr>
              <a:buSzPct val="100000"/>
              <a:defRPr sz="1500">
                <a:solidFill>
                  <a:schemeClr val="accent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24290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intrnl_cnsmr_exp_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35"/>
          <a:stretch>
            <a:fillRect/>
          </a:stretch>
        </p:blipFill>
        <p:spPr bwMode="auto">
          <a:xfrm>
            <a:off x="7656513" y="5237163"/>
            <a:ext cx="4522787" cy="162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5"/>
          <p:cNvSpPr>
            <a:spLocks noGrp="1"/>
          </p:cNvSpPr>
          <p:nvPr>
            <p:ph type="title"/>
          </p:nvPr>
        </p:nvSpPr>
        <p:spPr>
          <a:xfrm>
            <a:off x="534961" y="381000"/>
            <a:ext cx="9817445" cy="8382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541302" y="2667000"/>
            <a:ext cx="5250208" cy="3087160"/>
          </a:xfrm>
          <a:prstGeom prst="rect">
            <a:avLst/>
          </a:prstGeom>
        </p:spPr>
        <p:txBody>
          <a:bodyPr lIns="0" tIns="0" rIns="0" bIns="0"/>
          <a:lstStyle>
            <a:lvl1pPr>
              <a:defRPr sz="2000">
                <a:solidFill>
                  <a:schemeClr val="accent1"/>
                </a:solidFill>
              </a:defRPr>
            </a:lvl1pPr>
            <a:lvl2pPr>
              <a:buClr>
                <a:schemeClr val="accent1"/>
              </a:buClr>
              <a:buSzPct val="100000"/>
              <a:defRPr sz="2000">
                <a:solidFill>
                  <a:schemeClr val="accent1"/>
                </a:solidFill>
              </a:defRPr>
            </a:lvl2pPr>
            <a:lvl3pPr>
              <a:buClr>
                <a:schemeClr val="accent1"/>
              </a:buClr>
              <a:buSzPct val="100000"/>
              <a:defRPr sz="1800">
                <a:solidFill>
                  <a:schemeClr val="accent1"/>
                </a:solidFill>
              </a:defRPr>
            </a:lvl3pPr>
            <a:lvl4pPr>
              <a:buClr>
                <a:schemeClr val="accent1"/>
              </a:buClr>
              <a:buSzPct val="100000"/>
              <a:defRPr sz="1600">
                <a:solidFill>
                  <a:schemeClr val="accent1"/>
                </a:solidFill>
              </a:defRPr>
            </a:lvl4pPr>
            <a:lvl5pPr>
              <a:buClr>
                <a:schemeClr val="accent1"/>
              </a:buClr>
              <a:buSzPct val="100000"/>
              <a:defRPr sz="1600">
                <a:solidFill>
                  <a:schemeClr val="accent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Content Placeholder 3"/>
          <p:cNvSpPr>
            <a:spLocks noGrp="1"/>
          </p:cNvSpPr>
          <p:nvPr>
            <p:ph sz="half" idx="2"/>
          </p:nvPr>
        </p:nvSpPr>
        <p:spPr bwMode="gray">
          <a:xfrm>
            <a:off x="6387887" y="2667000"/>
            <a:ext cx="5252323" cy="3087160"/>
          </a:xfrm>
          <a:prstGeom prst="rect">
            <a:avLst/>
          </a:prstGeom>
        </p:spPr>
        <p:txBody>
          <a:bodyPr lIns="0" tIns="0" rIns="0" bIns="0"/>
          <a:lstStyle>
            <a:lvl1pPr>
              <a:defRPr sz="2000">
                <a:solidFill>
                  <a:schemeClr val="accent1"/>
                </a:solidFill>
              </a:defRPr>
            </a:lvl1pPr>
            <a:lvl2pPr>
              <a:buClr>
                <a:schemeClr val="accent1"/>
              </a:buClr>
              <a:buSzPct val="100000"/>
              <a:defRPr sz="2000">
                <a:solidFill>
                  <a:schemeClr val="accent1"/>
                </a:solidFill>
              </a:defRPr>
            </a:lvl2pPr>
            <a:lvl3pPr>
              <a:buClr>
                <a:schemeClr val="accent1"/>
              </a:buClr>
              <a:buSzPct val="100000"/>
              <a:defRPr sz="1800">
                <a:solidFill>
                  <a:schemeClr val="accent1"/>
                </a:solidFill>
              </a:defRPr>
            </a:lvl3pPr>
            <a:lvl4pPr>
              <a:buClr>
                <a:schemeClr val="accent1"/>
              </a:buClr>
              <a:buSzPct val="100000"/>
              <a:defRPr sz="1600">
                <a:solidFill>
                  <a:schemeClr val="accent1"/>
                </a:solidFill>
              </a:defRPr>
            </a:lvl4pPr>
            <a:lvl5pPr>
              <a:buClr>
                <a:schemeClr val="accent1"/>
              </a:buClr>
              <a:buSzPct val="100000"/>
              <a:defRPr sz="1600">
                <a:solidFill>
                  <a:schemeClr val="accent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542408" y="1981204"/>
            <a:ext cx="5242760" cy="639762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6394133" y="1981204"/>
            <a:ext cx="5246076" cy="639762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6451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081" y="4406901"/>
            <a:ext cx="10352405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081" y="2906713"/>
            <a:ext cx="10352405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218347" fontAlgn="auto">
              <a:spcAft>
                <a:spcPts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defTabSz="1218347" fontAlgn="auto">
              <a:spcAft>
                <a:spcPts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Page </a:t>
            </a:r>
            <a:fld id="{FA1BF807-4234-4D7E-BC18-F83AFD4C840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56859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intrnl_cnsmr_exp_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35"/>
          <a:stretch>
            <a:fillRect/>
          </a:stretch>
        </p:blipFill>
        <p:spPr bwMode="auto">
          <a:xfrm>
            <a:off x="7656513" y="5237163"/>
            <a:ext cx="4522787" cy="162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6"/>
          <p:cNvSpPr>
            <a:spLocks noChangeShapeType="1"/>
          </p:cNvSpPr>
          <p:nvPr userDrawn="1"/>
        </p:nvSpPr>
        <p:spPr bwMode="auto">
          <a:xfrm>
            <a:off x="6032500" y="2562225"/>
            <a:ext cx="0" cy="347980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" name="Line 7"/>
          <p:cNvSpPr>
            <a:spLocks noChangeShapeType="1"/>
          </p:cNvSpPr>
          <p:nvPr userDrawn="1"/>
        </p:nvSpPr>
        <p:spPr bwMode="auto">
          <a:xfrm>
            <a:off x="1693863" y="2566988"/>
            <a:ext cx="8739187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" name="Title 15"/>
          <p:cNvSpPr>
            <a:spLocks noGrp="1"/>
          </p:cNvSpPr>
          <p:nvPr>
            <p:ph type="title"/>
          </p:nvPr>
        </p:nvSpPr>
        <p:spPr>
          <a:xfrm>
            <a:off x="534961" y="381000"/>
            <a:ext cx="9817445" cy="8382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2"/>
          </p:nvPr>
        </p:nvSpPr>
        <p:spPr bwMode="gray">
          <a:xfrm>
            <a:off x="1710866" y="2669757"/>
            <a:ext cx="4196332" cy="3434210"/>
          </a:xfrm>
          <a:prstGeom prst="rect">
            <a:avLst/>
          </a:prstGeom>
        </p:spPr>
        <p:txBody>
          <a:bodyPr lIns="0" tIns="0" rIns="0" bIns="0"/>
          <a:lstStyle>
            <a:lvl1pPr>
              <a:spcBef>
                <a:spcPts val="400"/>
              </a:spcBef>
              <a:spcAft>
                <a:spcPts val="0"/>
              </a:spcAft>
              <a:defRPr sz="1800">
                <a:solidFill>
                  <a:schemeClr val="accent1"/>
                </a:solidFill>
              </a:defRPr>
            </a:lvl1pPr>
            <a:lvl2pPr marL="287338" indent="-195263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Lucida Grande"/>
              <a:buChar char="•"/>
              <a:defRPr sz="1800">
                <a:solidFill>
                  <a:schemeClr val="accent1"/>
                </a:solidFill>
              </a:defRPr>
            </a:lvl2pPr>
            <a:lvl3pPr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defRPr sz="1800">
                <a:solidFill>
                  <a:schemeClr val="accent1"/>
                </a:solidFill>
              </a:defRPr>
            </a:lvl3pPr>
            <a:lvl4pPr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100000"/>
              <a:defRPr sz="1800">
                <a:solidFill>
                  <a:schemeClr val="accent1"/>
                </a:solidFill>
              </a:defRPr>
            </a:lvl4pPr>
            <a:lvl5pPr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defRPr sz="1800">
                <a:solidFill>
                  <a:schemeClr val="accent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2"/>
          </p:nvPr>
        </p:nvSpPr>
        <p:spPr bwMode="gray">
          <a:xfrm>
            <a:off x="6115025" y="2669757"/>
            <a:ext cx="4389665" cy="3434210"/>
          </a:xfrm>
          <a:prstGeom prst="rect">
            <a:avLst/>
          </a:prstGeom>
        </p:spPr>
        <p:txBody>
          <a:bodyPr lIns="0" tIns="0" rIns="0" bIns="0"/>
          <a:lstStyle>
            <a:lvl1pPr>
              <a:spcBef>
                <a:spcPts val="400"/>
              </a:spcBef>
              <a:spcAft>
                <a:spcPts val="0"/>
              </a:spcAft>
              <a:defRPr sz="1800">
                <a:solidFill>
                  <a:schemeClr val="accent1"/>
                </a:solidFill>
              </a:defRPr>
            </a:lvl1pPr>
            <a:lvl2pPr marL="287338" indent="-195263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100000"/>
              <a:defRPr sz="1800">
                <a:solidFill>
                  <a:schemeClr val="accent1"/>
                </a:solidFill>
              </a:defRPr>
            </a:lvl2pPr>
            <a:lvl3pPr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defRPr sz="1800">
                <a:solidFill>
                  <a:schemeClr val="accent1"/>
                </a:solidFill>
              </a:defRPr>
            </a:lvl3pPr>
            <a:lvl4pPr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100000"/>
              <a:defRPr sz="1800">
                <a:solidFill>
                  <a:schemeClr val="accent1"/>
                </a:solidFill>
              </a:defRPr>
            </a:lvl4pPr>
            <a:lvl5pPr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defRPr sz="1800">
                <a:solidFill>
                  <a:schemeClr val="accent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Text Placeholder 16"/>
          <p:cNvSpPr>
            <a:spLocks noGrp="1"/>
          </p:cNvSpPr>
          <p:nvPr>
            <p:ph type="body" sz="quarter" idx="13"/>
          </p:nvPr>
        </p:nvSpPr>
        <p:spPr bwMode="gray">
          <a:xfrm>
            <a:off x="1691664" y="1981200"/>
            <a:ext cx="8795972" cy="533400"/>
          </a:xfrm>
          <a:prstGeom prst="rect">
            <a:avLst/>
          </a:prstGeom>
        </p:spPr>
        <p:txBody>
          <a:bodyPr vert="horz" bIns="0" anchor="b" anchorCtr="0"/>
          <a:lstStyle>
            <a:lvl1pPr algn="ctr">
              <a:defRPr>
                <a:solidFill>
                  <a:srgbClr val="80808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222816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intrnl_cnsmr_exp_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35"/>
          <a:stretch>
            <a:fillRect/>
          </a:stretch>
        </p:blipFill>
        <p:spPr bwMode="auto">
          <a:xfrm>
            <a:off x="7656513" y="5237163"/>
            <a:ext cx="4522787" cy="162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5"/>
          <p:cNvSpPr>
            <a:spLocks noGrp="1"/>
          </p:cNvSpPr>
          <p:nvPr>
            <p:ph type="title"/>
          </p:nvPr>
        </p:nvSpPr>
        <p:spPr>
          <a:xfrm>
            <a:off x="534961" y="381000"/>
            <a:ext cx="9817445" cy="8382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569940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1 (with Log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2862072"/>
            <a:ext cx="10972800" cy="685800"/>
          </a:xfrm>
        </p:spPr>
        <p:txBody>
          <a:bodyPr anchor="b" anchorCtr="0">
            <a:normAutofit/>
          </a:bodyPr>
          <a:lstStyle>
            <a:lvl1pPr>
              <a:lnSpc>
                <a:spcPct val="110000"/>
              </a:lnSpc>
              <a:spcAft>
                <a:spcPts val="800"/>
              </a:spcAft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3504" y="3523254"/>
            <a:ext cx="10972800" cy="1879919"/>
          </a:xfrm>
        </p:spPr>
        <p:txBody>
          <a:bodyPr>
            <a:noAutofit/>
          </a:bodyPr>
          <a:lstStyle>
            <a:lvl1pPr marL="0" indent="0" algn="l">
              <a:lnSpc>
                <a:spcPct val="110000"/>
              </a:lnSpc>
              <a:buNone/>
              <a:defRPr b="0">
                <a:solidFill>
                  <a:schemeClr val="tx1">
                    <a:tint val="75000"/>
                  </a:schemeClr>
                </a:solidFill>
              </a:defRPr>
            </a:lvl1pPr>
            <a:lvl2pPr marL="6089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78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68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57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47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36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26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1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8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603504" y="6465722"/>
            <a:ext cx="7672629" cy="303847"/>
          </a:xfrm>
        </p:spPr>
        <p:txBody>
          <a:bodyPr/>
          <a:lstStyle/>
          <a:p>
            <a:r>
              <a:rPr lang="en-US" dirty="0" smtClean="0">
                <a:solidFill>
                  <a:srgbClr val="808080"/>
                </a:solidFill>
              </a:rPr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>
              <a:solidFill>
                <a:srgbClr val="808080"/>
              </a:solidFill>
            </a:endParaRPr>
          </a:p>
        </p:txBody>
      </p:sp>
      <p:pic>
        <p:nvPicPr>
          <p:cNvPr id="7" name="Picture 3" descr="\\psf\Host\Volumes\johbee\Documents\01_Freelance_Design\INTERBRAND\AT&amp;T\2011_Internal_Templates\exports\Titles_headerLogo300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01"/>
          <a:stretch/>
        </p:blipFill>
        <p:spPr bwMode="auto">
          <a:xfrm>
            <a:off x="11232630" y="23516"/>
            <a:ext cx="946673" cy="886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79930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2 (Logo w Tag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2862072"/>
            <a:ext cx="10972800" cy="685800"/>
          </a:xfrm>
        </p:spPr>
        <p:txBody>
          <a:bodyPr anchor="b" anchorCtr="0">
            <a:normAutofit/>
          </a:bodyPr>
          <a:lstStyle>
            <a:lvl1pPr>
              <a:lnSpc>
                <a:spcPct val="110000"/>
              </a:lnSpc>
              <a:spcAft>
                <a:spcPts val="800"/>
              </a:spcAft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3504" y="3523254"/>
            <a:ext cx="10972800" cy="1879919"/>
          </a:xfrm>
        </p:spPr>
        <p:txBody>
          <a:bodyPr>
            <a:noAutofit/>
          </a:bodyPr>
          <a:lstStyle>
            <a:lvl1pPr marL="0" indent="0" algn="l">
              <a:lnSpc>
                <a:spcPct val="110000"/>
              </a:lnSpc>
              <a:buNone/>
              <a:defRPr b="0">
                <a:solidFill>
                  <a:schemeClr val="tx1">
                    <a:tint val="75000"/>
                  </a:schemeClr>
                </a:solidFill>
              </a:defRPr>
            </a:lvl1pPr>
            <a:lvl2pPr marL="6089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78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68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57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47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36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26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1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8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603504" y="6465722"/>
            <a:ext cx="7672629" cy="303847"/>
          </a:xfrm>
        </p:spPr>
        <p:txBody>
          <a:bodyPr/>
          <a:lstStyle/>
          <a:p>
            <a:r>
              <a:rPr lang="en-US" dirty="0" smtClean="0">
                <a:solidFill>
                  <a:srgbClr val="808080"/>
                </a:solidFill>
              </a:rPr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>
              <a:solidFill>
                <a:srgbClr val="808080"/>
              </a:solidFill>
            </a:endParaRPr>
          </a:p>
        </p:txBody>
      </p:sp>
      <p:pic>
        <p:nvPicPr>
          <p:cNvPr id="6" name="Picture 3" descr="\\psf\Host\Volumes\johbee\Documents\01_Freelance_Design\INTERBRAND\AT&amp;T\2011_Internal_Templates\exports\Titles_header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6787" y="0"/>
            <a:ext cx="2572517" cy="886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43371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ressive Titl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2168483" cy="6858000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603504" y="6465722"/>
            <a:ext cx="6717646" cy="303847"/>
          </a:xfrm>
        </p:spPr>
        <p:txBody>
          <a:bodyPr/>
          <a:lstStyle/>
          <a:p>
            <a:r>
              <a:rPr lang="en-US" dirty="0" smtClean="0">
                <a:solidFill>
                  <a:srgbClr val="808080"/>
                </a:solidFill>
              </a:rPr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603504" y="519114"/>
            <a:ext cx="7486886" cy="1213303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29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603508" y="1794807"/>
            <a:ext cx="7486879" cy="1027177"/>
          </a:xfrm>
        </p:spPr>
        <p:txBody>
          <a:bodyPr/>
          <a:lstStyle>
            <a:lvl1pPr marL="0" indent="0" algn="l">
              <a:lnSpc>
                <a:spcPct val="110000"/>
              </a:lnSpc>
              <a:buNone/>
              <a:defRPr b="0">
                <a:solidFill>
                  <a:schemeClr val="bg1"/>
                </a:solidFill>
              </a:defRPr>
            </a:lvl1pPr>
            <a:lvl2pPr marL="6089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78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68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57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47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36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26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1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11" name="Picture 4" descr="\\psf\Host\Volumes\johbee\Documents\01_Freelance_Design\INTERBRAND\AT&amp;T\2011_Internal_Templates\exports\Titles_footerLogo300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7573" y="6050278"/>
            <a:ext cx="2542037" cy="807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23872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ressive Titl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" y="0"/>
            <a:ext cx="12161283" cy="6858000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603504" y="6465722"/>
            <a:ext cx="6717646" cy="303847"/>
          </a:xfrm>
        </p:spPr>
        <p:txBody>
          <a:bodyPr/>
          <a:lstStyle/>
          <a:p>
            <a:r>
              <a:rPr lang="en-US" dirty="0" smtClean="0">
                <a:solidFill>
                  <a:srgbClr val="808080"/>
                </a:solidFill>
              </a:rPr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603504" y="519114"/>
            <a:ext cx="7486886" cy="1213303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29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603508" y="1794807"/>
            <a:ext cx="7486879" cy="1027177"/>
          </a:xfrm>
        </p:spPr>
        <p:txBody>
          <a:bodyPr/>
          <a:lstStyle>
            <a:lvl1pPr marL="0" indent="0" algn="l">
              <a:lnSpc>
                <a:spcPct val="110000"/>
              </a:lnSpc>
              <a:buNone/>
              <a:defRPr b="0">
                <a:solidFill>
                  <a:schemeClr val="bg1"/>
                </a:solidFill>
              </a:defRPr>
            </a:lvl1pPr>
            <a:lvl2pPr marL="6089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78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68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57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47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36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26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1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11" name="Picture 4" descr="\\psf\Host\Volumes\johbee\Documents\01_Freelance_Design\INTERBRAND\AT&amp;T\2011_Internal_Templates\exports\Titles_footerLogo300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7573" y="6050278"/>
            <a:ext cx="2542037" cy="807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70672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ressive Title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70" y="0"/>
            <a:ext cx="12168485" cy="6858000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603504" y="6465722"/>
            <a:ext cx="6717646" cy="303847"/>
          </a:xfrm>
        </p:spPr>
        <p:txBody>
          <a:bodyPr/>
          <a:lstStyle/>
          <a:p>
            <a:r>
              <a:rPr lang="en-US" dirty="0" smtClean="0">
                <a:solidFill>
                  <a:srgbClr val="808080"/>
                </a:solidFill>
              </a:rPr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603504" y="519114"/>
            <a:ext cx="7486886" cy="1213303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29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603508" y="1794807"/>
            <a:ext cx="7486879" cy="1027177"/>
          </a:xfrm>
        </p:spPr>
        <p:txBody>
          <a:bodyPr/>
          <a:lstStyle>
            <a:lvl1pPr marL="0" indent="0" algn="l">
              <a:lnSpc>
                <a:spcPct val="110000"/>
              </a:lnSpc>
              <a:buNone/>
              <a:defRPr b="0">
                <a:solidFill>
                  <a:schemeClr val="bg1"/>
                </a:solidFill>
              </a:defRPr>
            </a:lvl1pPr>
            <a:lvl2pPr marL="6089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78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68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57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47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36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26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1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11" name="Picture 4" descr="\\psf\Host\Volumes\johbee\Documents\01_Freelance_Design\INTERBRAND\AT&amp;T\2011_Internal_Templates\exports\Titles_footerLogo300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7573" y="6050278"/>
            <a:ext cx="2542037" cy="807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94845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ressive Title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0"/>
            <a:ext cx="12161283" cy="6858000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603505" y="6465722"/>
            <a:ext cx="6717644" cy="303847"/>
          </a:xfrm>
        </p:spPr>
        <p:txBody>
          <a:bodyPr/>
          <a:lstStyle/>
          <a:p>
            <a:r>
              <a:rPr lang="en-US" dirty="0" smtClean="0">
                <a:solidFill>
                  <a:srgbClr val="808080"/>
                </a:solidFill>
              </a:rPr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603508" y="4544582"/>
            <a:ext cx="7831331" cy="608601"/>
          </a:xfrm>
        </p:spPr>
        <p:txBody>
          <a:bodyPr anchor="b" anchorCtr="0">
            <a:normAutofit/>
          </a:bodyPr>
          <a:lstStyle>
            <a:lvl1pPr>
              <a:lnSpc>
                <a:spcPct val="90000"/>
              </a:lnSpc>
              <a:defRPr sz="2900" b="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603508" y="5247248"/>
            <a:ext cx="7831331" cy="699531"/>
          </a:xfrm>
        </p:spPr>
        <p:txBody>
          <a:bodyPr/>
          <a:lstStyle>
            <a:lvl1pPr marL="0" indent="0" algn="l">
              <a:lnSpc>
                <a:spcPct val="110000"/>
              </a:lnSpc>
              <a:buNone/>
              <a:defRPr b="0">
                <a:solidFill>
                  <a:schemeClr val="tx2"/>
                </a:solidFill>
              </a:defRPr>
            </a:lvl1pPr>
            <a:lvl2pPr marL="6089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78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68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57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47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36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26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1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11" name="Picture 4" descr="\\psf\Host\Volumes\johbee\Documents\01_Freelance_Design\INTERBRAND\AT&amp;T\2011_Internal_Templates\exports\Titles_footerLogo300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7573" y="6050278"/>
            <a:ext cx="2542037" cy="807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1544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ressive Title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" y="0"/>
            <a:ext cx="12161283" cy="6858000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603505" y="6465722"/>
            <a:ext cx="6717644" cy="303847"/>
          </a:xfrm>
        </p:spPr>
        <p:txBody>
          <a:bodyPr/>
          <a:lstStyle/>
          <a:p>
            <a:r>
              <a:rPr lang="en-US" dirty="0" smtClean="0">
                <a:solidFill>
                  <a:srgbClr val="808080"/>
                </a:solidFill>
              </a:rPr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603508" y="4544582"/>
            <a:ext cx="7831331" cy="608601"/>
          </a:xfrm>
        </p:spPr>
        <p:txBody>
          <a:bodyPr anchor="b" anchorCtr="0">
            <a:normAutofit/>
          </a:bodyPr>
          <a:lstStyle>
            <a:lvl1pPr>
              <a:lnSpc>
                <a:spcPct val="90000"/>
              </a:lnSpc>
              <a:defRPr sz="2900" b="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603508" y="5247248"/>
            <a:ext cx="7831331" cy="699531"/>
          </a:xfrm>
        </p:spPr>
        <p:txBody>
          <a:bodyPr/>
          <a:lstStyle>
            <a:lvl1pPr marL="0" indent="0" algn="l">
              <a:lnSpc>
                <a:spcPct val="110000"/>
              </a:lnSpc>
              <a:buNone/>
              <a:defRPr b="0">
                <a:solidFill>
                  <a:schemeClr val="tx2"/>
                </a:solidFill>
              </a:defRPr>
            </a:lvl1pPr>
            <a:lvl2pPr marL="6089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78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68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57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47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36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26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1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14" name="Picture 3" descr="\\psf\Host\Volumes\johbee\Documents\01_Freelance_Design\INTERBRAND\AT&amp;T\2011_Internal_Templates\exports\Titles_headerLogo300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01"/>
          <a:stretch/>
        </p:blipFill>
        <p:spPr bwMode="auto">
          <a:xfrm>
            <a:off x="11232630" y="0"/>
            <a:ext cx="946673" cy="886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83786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Divider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 userDrawn="1"/>
        </p:nvSpPr>
        <p:spPr>
          <a:xfrm>
            <a:off x="298450" y="302923"/>
            <a:ext cx="11595100" cy="6307431"/>
          </a:xfrm>
          <a:prstGeom prst="roundRect">
            <a:avLst>
              <a:gd name="adj" fmla="val 1886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90" tIns="60895" rIns="121790" bIns="60895" rtlCol="0" anchor="ctr"/>
          <a:lstStyle/>
          <a:p>
            <a:pPr algn="ctr" defTabSz="121789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473365" y="6110642"/>
            <a:ext cx="374904" cy="36464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D36294-2849-48A8-8531-5354CF3095D2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80" y="6254497"/>
            <a:ext cx="7690695" cy="2938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03504" y="3651572"/>
            <a:ext cx="7772400" cy="114299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03504" y="2251541"/>
            <a:ext cx="7772400" cy="1283344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29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1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1748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6454" y="1549400"/>
            <a:ext cx="5250208" cy="4051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89650" y="1549400"/>
            <a:ext cx="5252323" cy="4051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218347" fontAlgn="auto">
              <a:spcAft>
                <a:spcPts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defTabSz="1218347" fontAlgn="auto">
              <a:spcAft>
                <a:spcPts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Page </a:t>
            </a:r>
            <a:fld id="{9B3FD4E2-4D7A-4D13-B6A5-2399876D60B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93103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Divider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 userDrawn="1"/>
        </p:nvSpPr>
        <p:spPr>
          <a:xfrm>
            <a:off x="298450" y="302923"/>
            <a:ext cx="11595100" cy="6307431"/>
          </a:xfrm>
          <a:prstGeom prst="roundRect">
            <a:avLst>
              <a:gd name="adj" fmla="val 1886"/>
            </a:avLst>
          </a:prstGeom>
          <a:gradFill>
            <a:gsLst>
              <a:gs pos="0">
                <a:schemeClr val="accent6"/>
              </a:gs>
              <a:gs pos="100000">
                <a:schemeClr val="accent5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90" tIns="60895" rIns="121790" bIns="60895" rtlCol="0" anchor="ctr"/>
          <a:lstStyle/>
          <a:p>
            <a:pPr algn="ctr" defTabSz="121789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473366" y="6110643"/>
            <a:ext cx="37490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D36294-2849-48A8-8531-5354CF3095D2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80" y="6254497"/>
            <a:ext cx="7690695" cy="2938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03250" y="3651572"/>
            <a:ext cx="7772400" cy="114299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03250" y="2251541"/>
            <a:ext cx="7772400" cy="1283344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29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1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88923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Divider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 userDrawn="1"/>
        </p:nvSpPr>
        <p:spPr>
          <a:xfrm>
            <a:off x="298450" y="302923"/>
            <a:ext cx="11595100" cy="6307431"/>
          </a:xfrm>
          <a:prstGeom prst="roundRect">
            <a:avLst>
              <a:gd name="adj" fmla="val 1886"/>
            </a:avLst>
          </a:pr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90" tIns="60895" rIns="121790" bIns="60895" rtlCol="0" anchor="ctr"/>
          <a:lstStyle/>
          <a:p>
            <a:pPr algn="ctr" defTabSz="121789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475747" y="6110643"/>
            <a:ext cx="37490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D36294-2849-48A8-8531-5354CF3095D2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80" y="6254497"/>
            <a:ext cx="7690695" cy="2938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03250" y="3651572"/>
            <a:ext cx="7772400" cy="114299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03250" y="2251541"/>
            <a:ext cx="7772400" cy="1283344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29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1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49568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ressive Divider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 userDrawn="1"/>
        </p:nvSpPr>
        <p:spPr>
          <a:xfrm>
            <a:off x="301752" y="300918"/>
            <a:ext cx="11591798" cy="6309432"/>
          </a:xfrm>
          <a:prstGeom prst="roundRect">
            <a:avLst>
              <a:gd name="adj" fmla="val 1886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90" tIns="60895" rIns="121790" bIns="60895" rtlCol="0" anchor="ctr"/>
          <a:lstStyle/>
          <a:p>
            <a:pPr algn="ctr" defTabSz="121789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"/>
            <a:ext cx="8549886" cy="4413513"/>
          </a:xfrm>
          <a:prstGeom prst="rect">
            <a:avLst/>
          </a:prstGeom>
        </p:spPr>
      </p:pic>
      <p:sp>
        <p:nvSpPr>
          <p:cNvPr id="7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473366" y="6110753"/>
            <a:ext cx="37490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D36294-2849-48A8-8531-5354CF3095D2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80" y="6253025"/>
            <a:ext cx="7690695" cy="24354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03251" y="1421953"/>
            <a:ext cx="6717198" cy="1372460"/>
          </a:xfrm>
        </p:spPr>
        <p:txBody>
          <a:bodyPr>
            <a:normAutofit/>
          </a:bodyPr>
          <a:lstStyle>
            <a:lvl1pPr>
              <a:lnSpc>
                <a:spcPct val="91000"/>
              </a:lnSpc>
              <a:defRPr sz="29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2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1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1874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ressive Divider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 userDrawn="1"/>
        </p:nvSpPr>
        <p:spPr>
          <a:xfrm>
            <a:off x="301752" y="300923"/>
            <a:ext cx="11591798" cy="6309431"/>
          </a:xfrm>
          <a:prstGeom prst="roundRect">
            <a:avLst>
              <a:gd name="adj" fmla="val 1886"/>
            </a:avLst>
          </a:prstGeom>
          <a:gradFill>
            <a:gsLst>
              <a:gs pos="0">
                <a:schemeClr val="accent6"/>
              </a:gs>
              <a:gs pos="100000">
                <a:schemeClr val="accent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90" tIns="60895" rIns="121790" bIns="60895" rtlCol="0" anchor="ctr"/>
          <a:lstStyle/>
          <a:p>
            <a:pPr algn="ctr" defTabSz="121789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"/>
            <a:ext cx="8549886" cy="4413513"/>
          </a:xfrm>
          <a:prstGeom prst="rect">
            <a:avLst/>
          </a:prstGeom>
        </p:spPr>
      </p:pic>
      <p:sp>
        <p:nvSpPr>
          <p:cNvPr id="9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475747" y="6109018"/>
            <a:ext cx="37490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D36294-2849-48A8-8531-5354CF3095D2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80" y="6254327"/>
            <a:ext cx="7690695" cy="2938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603251" y="1426464"/>
            <a:ext cx="6717198" cy="1389435"/>
          </a:xfrm>
        </p:spPr>
        <p:txBody>
          <a:bodyPr>
            <a:normAutofit/>
          </a:bodyPr>
          <a:lstStyle>
            <a:lvl1pPr>
              <a:lnSpc>
                <a:spcPct val="91000"/>
              </a:lnSpc>
              <a:defRPr sz="2900">
                <a:solidFill>
                  <a:schemeClr val="accent5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3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1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78471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ressive Divider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 userDrawn="1"/>
        </p:nvSpPr>
        <p:spPr>
          <a:xfrm>
            <a:off x="301752" y="300918"/>
            <a:ext cx="11591798" cy="6309432"/>
          </a:xfrm>
          <a:prstGeom prst="roundRect">
            <a:avLst>
              <a:gd name="adj" fmla="val 1886"/>
            </a:avLst>
          </a:pr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90" tIns="60895" rIns="121790" bIns="60895" rtlCol="0" anchor="ctr"/>
          <a:lstStyle/>
          <a:p>
            <a:pPr algn="ctr" defTabSz="121789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"/>
            <a:ext cx="8549886" cy="441351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603251" y="1426464"/>
            <a:ext cx="6717198" cy="1401193"/>
          </a:xfrm>
        </p:spPr>
        <p:txBody>
          <a:bodyPr>
            <a:normAutofit/>
          </a:bodyPr>
          <a:lstStyle>
            <a:lvl1pPr>
              <a:lnSpc>
                <a:spcPct val="91000"/>
              </a:lnSpc>
              <a:defRPr sz="2900">
                <a:solidFill>
                  <a:schemeClr val="accent3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 userDrawn="1">
            <p:ph type="sldNum" sz="quarter" idx="11"/>
          </p:nvPr>
        </p:nvSpPr>
        <p:spPr>
          <a:xfrm>
            <a:off x="473366" y="6109178"/>
            <a:ext cx="37490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D36294-2849-48A8-8531-5354CF3095D2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80" y="6253357"/>
            <a:ext cx="7690695" cy="2938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1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1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055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3250" y="1810297"/>
            <a:ext cx="10972800" cy="413647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80" y="6254497"/>
            <a:ext cx="7690695" cy="293817"/>
          </a:xfrm>
        </p:spPr>
        <p:txBody>
          <a:bodyPr/>
          <a:lstStyle/>
          <a:p>
            <a:r>
              <a:rPr lang="en-US" dirty="0" smtClean="0">
                <a:solidFill>
                  <a:srgbClr val="808080"/>
                </a:solidFill>
              </a:rPr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pic>
        <p:nvPicPr>
          <p:cNvPr id="9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1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3063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over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1949" y="1736725"/>
            <a:ext cx="11441113" cy="4210050"/>
          </a:xfrm>
          <a:prstGeom prst="roundRect">
            <a:avLst>
              <a:gd name="adj" fmla="val 2400"/>
            </a:avLst>
          </a:prstGeom>
          <a:solidFill>
            <a:srgbClr val="ECECEE"/>
          </a:solidFill>
        </p:spPr>
        <p:txBody>
          <a:bodyPr lIns="191952" tIns="45704" rIns="191952" bIns="191952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80" y="6254497"/>
            <a:ext cx="7690695" cy="293817"/>
          </a:xfrm>
        </p:spPr>
        <p:txBody>
          <a:bodyPr/>
          <a:lstStyle/>
          <a:p>
            <a:r>
              <a:rPr lang="en-US" dirty="0" smtClean="0">
                <a:solidFill>
                  <a:srgbClr val="808080"/>
                </a:solidFill>
              </a:rPr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250" y="519113"/>
            <a:ext cx="10972800" cy="9153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pic>
        <p:nvPicPr>
          <p:cNvPr id="10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1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79498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3504" y="1809880"/>
            <a:ext cx="5360988" cy="413689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80" y="6254496"/>
            <a:ext cx="7690695" cy="293816"/>
          </a:xfrm>
        </p:spPr>
        <p:txBody>
          <a:bodyPr/>
          <a:lstStyle/>
          <a:p>
            <a:r>
              <a:rPr lang="en-US" dirty="0" smtClean="0">
                <a:solidFill>
                  <a:srgbClr val="808080"/>
                </a:solidFill>
              </a:rPr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2"/>
          </p:nvPr>
        </p:nvSpPr>
        <p:spPr>
          <a:xfrm>
            <a:off x="6208717" y="1809880"/>
            <a:ext cx="5367337" cy="413689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3506" y="519113"/>
            <a:ext cx="10975975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pic>
        <p:nvPicPr>
          <p:cNvPr id="11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1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12043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0075" y="519113"/>
            <a:ext cx="10975974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012" y="6254497"/>
            <a:ext cx="7690695" cy="293817"/>
          </a:xfrm>
        </p:spPr>
        <p:txBody>
          <a:bodyPr/>
          <a:lstStyle/>
          <a:p>
            <a:r>
              <a:rPr lang="en-US" dirty="0" smtClean="0">
                <a:solidFill>
                  <a:srgbClr val="808080"/>
                </a:solidFill>
              </a:rPr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2"/>
          </p:nvPr>
        </p:nvSpPr>
        <p:spPr>
          <a:xfrm>
            <a:off x="6214036" y="1736725"/>
            <a:ext cx="5362015" cy="4210048"/>
          </a:xfrm>
          <a:prstGeom prst="roundRect">
            <a:avLst>
              <a:gd name="adj" fmla="val 3948"/>
            </a:avLst>
          </a:prstGeom>
          <a:solidFill>
            <a:srgbClr val="ECECEE"/>
          </a:solidFill>
        </p:spPr>
        <p:txBody>
          <a:bodyPr lIns="191952" tIns="36562" rIns="191952" bIns="191952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603504" y="1806211"/>
            <a:ext cx="5360733" cy="414056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2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1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87362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80" y="6254497"/>
            <a:ext cx="7690695" cy="293817"/>
          </a:xfrm>
        </p:spPr>
        <p:txBody>
          <a:bodyPr/>
          <a:lstStyle/>
          <a:p>
            <a:r>
              <a:rPr lang="en-US" dirty="0" smtClean="0">
                <a:solidFill>
                  <a:srgbClr val="808080"/>
                </a:solidFill>
              </a:rPr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sp>
        <p:nvSpPr>
          <p:cNvPr id="13" name="Content Placeholder 2"/>
          <p:cNvSpPr>
            <a:spLocks noGrp="1"/>
          </p:cNvSpPr>
          <p:nvPr>
            <p:ph idx="13"/>
          </p:nvPr>
        </p:nvSpPr>
        <p:spPr>
          <a:xfrm>
            <a:off x="600076" y="1736725"/>
            <a:ext cx="5364164" cy="4210050"/>
          </a:xfrm>
          <a:prstGeom prst="roundRect">
            <a:avLst>
              <a:gd name="adj" fmla="val 3948"/>
            </a:avLst>
          </a:prstGeom>
          <a:solidFill>
            <a:srgbClr val="ECECEE"/>
          </a:solidFill>
        </p:spPr>
        <p:txBody>
          <a:bodyPr lIns="191952" tIns="36562" rIns="191952" bIns="18281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2"/>
          </p:nvPr>
        </p:nvSpPr>
        <p:spPr>
          <a:xfrm>
            <a:off x="6208714" y="1817591"/>
            <a:ext cx="5367336" cy="41291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0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1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97190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965" y="274638"/>
            <a:ext cx="1096137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8965" y="1535113"/>
            <a:ext cx="538130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8965" y="2174875"/>
            <a:ext cx="538130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6916" y="1535113"/>
            <a:ext cx="538342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6916" y="2174875"/>
            <a:ext cx="53834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218347" fontAlgn="auto">
              <a:spcAft>
                <a:spcPts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defTabSz="1218347" fontAlgn="auto">
              <a:spcAft>
                <a:spcPts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Page </a:t>
            </a:r>
            <a:fld id="{06BF165F-89EE-40D1-9F1D-BC834F3A4D1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49326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ull-Wid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2" hasCustomPrompt="1"/>
          </p:nvPr>
        </p:nvSpPr>
        <p:spPr>
          <a:xfrm>
            <a:off x="298452" y="1736724"/>
            <a:ext cx="11582400" cy="4873625"/>
          </a:xfrm>
          <a:prstGeom prst="roundRect">
            <a:avLst>
              <a:gd name="adj" fmla="val 2516"/>
            </a:avLst>
          </a:prstGeom>
          <a:solidFill>
            <a:srgbClr val="ECECEE"/>
          </a:solidFill>
          <a:ln>
            <a:noFill/>
          </a:ln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US" dirty="0" smtClean="0"/>
              <a:t>Click icon to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add picture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3250" y="524335"/>
            <a:ext cx="10972800" cy="9068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80" y="6254497"/>
            <a:ext cx="7690695" cy="293817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 smtClean="0">
                <a:solidFill>
                  <a:srgbClr val="808080"/>
                </a:solidFill>
              </a:rPr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>
              <a:solidFill>
                <a:srgbClr val="808080"/>
              </a:solidFill>
            </a:endParaRPr>
          </a:p>
        </p:txBody>
      </p:sp>
      <p:pic>
        <p:nvPicPr>
          <p:cNvPr id="8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1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89203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 userDrawn="1"/>
        </p:nvSpPr>
        <p:spPr>
          <a:xfrm>
            <a:off x="8099743" y="1736727"/>
            <a:ext cx="3703320" cy="4198937"/>
          </a:xfrm>
          <a:prstGeom prst="roundRect">
            <a:avLst>
              <a:gd name="adj" fmla="val 3288"/>
            </a:avLst>
          </a:pr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90" tIns="60895" rIns="121790" bIns="60895" rtlCol="0" anchor="ctr"/>
          <a:lstStyle/>
          <a:p>
            <a:pPr algn="ctr" defTabSz="121789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ounded Rectangle 9"/>
          <p:cNvSpPr/>
          <p:nvPr userDrawn="1"/>
        </p:nvSpPr>
        <p:spPr>
          <a:xfrm>
            <a:off x="361950" y="1736727"/>
            <a:ext cx="3706636" cy="4198937"/>
          </a:xfrm>
          <a:prstGeom prst="roundRect">
            <a:avLst>
              <a:gd name="adj" fmla="val 3288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90" tIns="60895" rIns="121790" bIns="60895" rtlCol="0" anchor="ctr"/>
          <a:lstStyle/>
          <a:p>
            <a:pPr algn="ctr" defTabSz="121789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Rounded Rectangle 10"/>
          <p:cNvSpPr/>
          <p:nvPr userDrawn="1"/>
        </p:nvSpPr>
        <p:spPr>
          <a:xfrm>
            <a:off x="4232504" y="1736725"/>
            <a:ext cx="3703320" cy="4198936"/>
          </a:xfrm>
          <a:prstGeom prst="roundRect">
            <a:avLst>
              <a:gd name="adj" fmla="val 3288"/>
            </a:avLst>
          </a:prstGeom>
          <a:gradFill>
            <a:gsLst>
              <a:gs pos="0">
                <a:schemeClr val="accent6"/>
              </a:gs>
              <a:gs pos="100000">
                <a:schemeClr val="accent5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90" tIns="60895" rIns="121790" bIns="60895" rtlCol="0" anchor="ctr"/>
          <a:lstStyle/>
          <a:p>
            <a:pPr algn="ctr" defTabSz="121789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1207180" y="6254497"/>
            <a:ext cx="7690695" cy="293817"/>
          </a:xfrm>
        </p:spPr>
        <p:txBody>
          <a:bodyPr/>
          <a:lstStyle/>
          <a:p>
            <a:r>
              <a:rPr lang="en-US" dirty="0" smtClean="0">
                <a:solidFill>
                  <a:srgbClr val="808080"/>
                </a:solidFill>
              </a:rPr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26446" y="1996409"/>
            <a:ext cx="3203409" cy="879475"/>
          </a:xfrm>
        </p:spPr>
        <p:txBody>
          <a:bodyPr>
            <a:normAutofit/>
          </a:bodyPr>
          <a:lstStyle>
            <a:lvl1pPr algn="l">
              <a:lnSpc>
                <a:spcPct val="85000"/>
              </a:lnSpc>
              <a:spcAft>
                <a:spcPts val="0"/>
              </a:spcAft>
              <a:defRPr sz="2800" b="0" i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Edit text style</a:t>
            </a:r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4504339" y="1996409"/>
            <a:ext cx="3203409" cy="879475"/>
          </a:xfrm>
        </p:spPr>
        <p:txBody>
          <a:bodyPr>
            <a:normAutofit/>
          </a:bodyPr>
          <a:lstStyle>
            <a:lvl1pPr algn="l">
              <a:lnSpc>
                <a:spcPct val="85000"/>
              </a:lnSpc>
              <a:spcAft>
                <a:spcPts val="0"/>
              </a:spcAft>
              <a:defRPr sz="2800" b="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Edit text style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8359097" y="1996409"/>
            <a:ext cx="3203409" cy="879475"/>
          </a:xfrm>
        </p:spPr>
        <p:txBody>
          <a:bodyPr>
            <a:normAutofit/>
          </a:bodyPr>
          <a:lstStyle>
            <a:lvl1pPr algn="l">
              <a:lnSpc>
                <a:spcPct val="85000"/>
              </a:lnSpc>
              <a:spcAft>
                <a:spcPts val="0"/>
              </a:spcAft>
              <a:defRPr sz="2800" b="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Edit text style</a:t>
            </a:r>
          </a:p>
        </p:txBody>
      </p:sp>
      <p:sp>
        <p:nvSpPr>
          <p:cNvPr id="25" name="Text Placeholder 6"/>
          <p:cNvSpPr>
            <a:spLocks noGrp="1"/>
          </p:cNvSpPr>
          <p:nvPr>
            <p:ph type="body" sz="quarter" idx="20" hasCustomPrompt="1"/>
          </p:nvPr>
        </p:nvSpPr>
        <p:spPr>
          <a:xfrm>
            <a:off x="626446" y="2935818"/>
            <a:ext cx="3203409" cy="2728383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spcAft>
                <a:spcPts val="1200"/>
              </a:spcAft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text style</a:t>
            </a:r>
          </a:p>
        </p:txBody>
      </p:sp>
      <p:sp>
        <p:nvSpPr>
          <p:cNvPr id="26" name="Text Placeholder 6"/>
          <p:cNvSpPr>
            <a:spLocks noGrp="1"/>
          </p:cNvSpPr>
          <p:nvPr>
            <p:ph type="body" sz="quarter" idx="21" hasCustomPrompt="1"/>
          </p:nvPr>
        </p:nvSpPr>
        <p:spPr>
          <a:xfrm>
            <a:off x="4504339" y="2935818"/>
            <a:ext cx="3203409" cy="2728383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spcAft>
                <a:spcPts val="1200"/>
              </a:spcAft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text style</a:t>
            </a:r>
          </a:p>
        </p:txBody>
      </p:sp>
      <p:sp>
        <p:nvSpPr>
          <p:cNvPr id="27" name="Text Placeholder 6"/>
          <p:cNvSpPr>
            <a:spLocks noGrp="1"/>
          </p:cNvSpPr>
          <p:nvPr>
            <p:ph type="body" sz="quarter" idx="22" hasCustomPrompt="1"/>
          </p:nvPr>
        </p:nvSpPr>
        <p:spPr>
          <a:xfrm>
            <a:off x="8359097" y="2935818"/>
            <a:ext cx="3203409" cy="2728383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spcAft>
                <a:spcPts val="1200"/>
              </a:spcAft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text style</a:t>
            </a:r>
          </a:p>
        </p:txBody>
      </p:sp>
      <p:pic>
        <p:nvPicPr>
          <p:cNvPr id="17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1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22047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rogr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 userDrawn="1"/>
        </p:nvSpPr>
        <p:spPr>
          <a:xfrm>
            <a:off x="8099743" y="1736727"/>
            <a:ext cx="3703320" cy="4198937"/>
          </a:xfrm>
          <a:prstGeom prst="roundRect">
            <a:avLst>
              <a:gd name="adj" fmla="val 3288"/>
            </a:avLst>
          </a:pr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90" tIns="60895" rIns="121790" bIns="60895" rtlCol="0" anchor="ctr"/>
          <a:lstStyle/>
          <a:p>
            <a:pPr algn="ctr" defTabSz="121789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ounded Rectangle 9"/>
          <p:cNvSpPr/>
          <p:nvPr userDrawn="1"/>
        </p:nvSpPr>
        <p:spPr>
          <a:xfrm>
            <a:off x="361950" y="1736727"/>
            <a:ext cx="3706636" cy="4198937"/>
          </a:xfrm>
          <a:prstGeom prst="roundRect">
            <a:avLst>
              <a:gd name="adj" fmla="val 3288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90" tIns="60895" rIns="121790" bIns="60895" rtlCol="0" anchor="ctr"/>
          <a:lstStyle/>
          <a:p>
            <a:pPr algn="ctr" defTabSz="121789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Rounded Rectangle 10"/>
          <p:cNvSpPr/>
          <p:nvPr userDrawn="1"/>
        </p:nvSpPr>
        <p:spPr>
          <a:xfrm>
            <a:off x="4240133" y="1736725"/>
            <a:ext cx="3703320" cy="4198936"/>
          </a:xfrm>
          <a:prstGeom prst="roundRect">
            <a:avLst>
              <a:gd name="adj" fmla="val 3288"/>
            </a:avLst>
          </a:prstGeom>
          <a:gradFill>
            <a:gsLst>
              <a:gs pos="0">
                <a:schemeClr val="accent6"/>
              </a:gs>
              <a:gs pos="100000">
                <a:schemeClr val="accent5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90" tIns="60895" rIns="121790" bIns="60895" rtlCol="0" anchor="ctr"/>
          <a:lstStyle/>
          <a:p>
            <a:pPr algn="ctr" defTabSz="121789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1207180" y="6254497"/>
            <a:ext cx="7690695" cy="293817"/>
          </a:xfrm>
        </p:spPr>
        <p:txBody>
          <a:bodyPr/>
          <a:lstStyle/>
          <a:p>
            <a:r>
              <a:rPr lang="en-US" dirty="0" smtClean="0">
                <a:solidFill>
                  <a:srgbClr val="808080"/>
                </a:solidFill>
              </a:rPr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864562" y="1996409"/>
            <a:ext cx="2741182" cy="879475"/>
          </a:xfrm>
        </p:spPr>
        <p:txBody>
          <a:bodyPr>
            <a:normAutofit/>
          </a:bodyPr>
          <a:lstStyle>
            <a:lvl1pPr algn="l">
              <a:lnSpc>
                <a:spcPct val="85000"/>
              </a:lnSpc>
              <a:spcAft>
                <a:spcPts val="0"/>
              </a:spcAft>
              <a:defRPr sz="2800" b="0" i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Edit text style</a:t>
            </a:r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4716946" y="1996409"/>
            <a:ext cx="2743200" cy="879475"/>
          </a:xfrm>
        </p:spPr>
        <p:txBody>
          <a:bodyPr>
            <a:normAutofit/>
          </a:bodyPr>
          <a:lstStyle>
            <a:lvl1pPr algn="l">
              <a:lnSpc>
                <a:spcPct val="85000"/>
              </a:lnSpc>
              <a:spcAft>
                <a:spcPts val="0"/>
              </a:spcAft>
              <a:defRPr sz="2800" b="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Edit text style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8572136" y="1996409"/>
            <a:ext cx="2743200" cy="879475"/>
          </a:xfrm>
        </p:spPr>
        <p:txBody>
          <a:bodyPr>
            <a:normAutofit/>
          </a:bodyPr>
          <a:lstStyle>
            <a:lvl1pPr algn="l">
              <a:lnSpc>
                <a:spcPct val="85000"/>
              </a:lnSpc>
              <a:spcAft>
                <a:spcPts val="0"/>
              </a:spcAft>
              <a:defRPr sz="2800" b="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Edit text style</a:t>
            </a:r>
          </a:p>
        </p:txBody>
      </p:sp>
      <p:sp>
        <p:nvSpPr>
          <p:cNvPr id="25" name="Text Placeholder 6"/>
          <p:cNvSpPr>
            <a:spLocks noGrp="1"/>
          </p:cNvSpPr>
          <p:nvPr>
            <p:ph type="body" sz="quarter" idx="20" hasCustomPrompt="1"/>
          </p:nvPr>
        </p:nvSpPr>
        <p:spPr>
          <a:xfrm>
            <a:off x="864562" y="2935818"/>
            <a:ext cx="2741182" cy="2728383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spcAft>
                <a:spcPts val="1200"/>
              </a:spcAft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text style</a:t>
            </a:r>
          </a:p>
        </p:txBody>
      </p:sp>
      <p:sp>
        <p:nvSpPr>
          <p:cNvPr id="26" name="Text Placeholder 6"/>
          <p:cNvSpPr>
            <a:spLocks noGrp="1"/>
          </p:cNvSpPr>
          <p:nvPr>
            <p:ph type="body" sz="quarter" idx="21" hasCustomPrompt="1"/>
          </p:nvPr>
        </p:nvSpPr>
        <p:spPr>
          <a:xfrm>
            <a:off x="4716946" y="2935818"/>
            <a:ext cx="2743200" cy="2728383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spcAft>
                <a:spcPts val="1200"/>
              </a:spcAft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text style</a:t>
            </a:r>
          </a:p>
        </p:txBody>
      </p:sp>
      <p:sp>
        <p:nvSpPr>
          <p:cNvPr id="27" name="Text Placeholder 6"/>
          <p:cNvSpPr>
            <a:spLocks noGrp="1"/>
          </p:cNvSpPr>
          <p:nvPr>
            <p:ph type="body" sz="quarter" idx="22" hasCustomPrompt="1"/>
          </p:nvPr>
        </p:nvSpPr>
        <p:spPr>
          <a:xfrm>
            <a:off x="8572136" y="2935818"/>
            <a:ext cx="2743200" cy="2728383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spcAft>
                <a:spcPts val="1200"/>
              </a:spcAft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text style</a:t>
            </a:r>
          </a:p>
        </p:txBody>
      </p:sp>
      <p:pic>
        <p:nvPicPr>
          <p:cNvPr id="17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1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ATT_PPT_template_2013-33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844" y="3210139"/>
            <a:ext cx="1198750" cy="1200000"/>
          </a:xfrm>
          <a:prstGeom prst="rect">
            <a:avLst/>
          </a:prstGeom>
        </p:spPr>
      </p:pic>
      <p:pic>
        <p:nvPicPr>
          <p:cNvPr id="19" name="Picture 18" descr="ATT_PPT_template_2013-33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971" y="3210139"/>
            <a:ext cx="1198750" cy="1200000"/>
          </a:xfrm>
          <a:prstGeom prst="rect">
            <a:avLst/>
          </a:prstGeom>
        </p:spPr>
      </p:pic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762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 Exhib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80" y="6254497"/>
            <a:ext cx="7690695" cy="293817"/>
          </a:xfrm>
        </p:spPr>
        <p:txBody>
          <a:bodyPr/>
          <a:lstStyle/>
          <a:p>
            <a:r>
              <a:rPr lang="en-US" dirty="0" smtClean="0">
                <a:solidFill>
                  <a:srgbClr val="808080"/>
                </a:solidFill>
              </a:rPr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0075" y="519113"/>
            <a:ext cx="10975452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pic>
        <p:nvPicPr>
          <p:cNvPr id="16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1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603504" y="1813153"/>
            <a:ext cx="10972800" cy="365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Content Placeholder 11"/>
          <p:cNvSpPr>
            <a:spLocks noGrp="1"/>
          </p:cNvSpPr>
          <p:nvPr>
            <p:ph sz="quarter" idx="14"/>
          </p:nvPr>
        </p:nvSpPr>
        <p:spPr>
          <a:xfrm>
            <a:off x="4352417" y="2270891"/>
            <a:ext cx="3474720" cy="3675888"/>
          </a:xfrm>
          <a:prstGeom prst="roundRect">
            <a:avLst>
              <a:gd name="adj" fmla="val 4677"/>
            </a:avLst>
          </a:prstGeom>
          <a:solidFill>
            <a:srgbClr val="ECECEE"/>
          </a:solidFill>
        </p:spPr>
        <p:txBody>
          <a:bodyPr lIns="91405" tIns="511872" rIns="91405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>
                <a:solidFill>
                  <a:schemeClr val="bg2"/>
                </a:solidFill>
              </a:defRPr>
            </a:lvl1pPr>
            <a:lvl2pPr marL="168215" indent="-16821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400">
                <a:solidFill>
                  <a:schemeClr val="bg2"/>
                </a:solidFill>
              </a:defRPr>
            </a:lvl2pPr>
            <a:lvl3pPr marL="342771" indent="-16821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BentonSansF Book" pitchFamily="50" charset="0"/>
              <a:buChar char="–"/>
              <a:defRPr sz="1400">
                <a:solidFill>
                  <a:schemeClr val="bg2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20" name="Content Placeholder 11"/>
          <p:cNvSpPr>
            <a:spLocks noGrp="1"/>
          </p:cNvSpPr>
          <p:nvPr>
            <p:ph sz="quarter" idx="15"/>
          </p:nvPr>
        </p:nvSpPr>
        <p:spPr>
          <a:xfrm>
            <a:off x="8101330" y="2270891"/>
            <a:ext cx="3474720" cy="3675888"/>
          </a:xfrm>
          <a:prstGeom prst="roundRect">
            <a:avLst>
              <a:gd name="adj" fmla="val 4677"/>
            </a:avLst>
          </a:prstGeom>
          <a:solidFill>
            <a:srgbClr val="ECECEE"/>
          </a:solidFill>
        </p:spPr>
        <p:txBody>
          <a:bodyPr lIns="91405" tIns="511872" rIns="91405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>
                <a:solidFill>
                  <a:schemeClr val="bg2"/>
                </a:solidFill>
              </a:defRPr>
            </a:lvl1pPr>
            <a:lvl2pPr marL="168215" indent="-16821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400">
                <a:solidFill>
                  <a:schemeClr val="bg2"/>
                </a:solidFill>
              </a:defRPr>
            </a:lvl2pPr>
            <a:lvl3pPr marL="342771" indent="-16821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BentonSansF Book" pitchFamily="50" charset="0"/>
              <a:buChar char="–"/>
              <a:defRPr sz="1400">
                <a:solidFill>
                  <a:schemeClr val="bg2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21" name="Content Placeholder 11"/>
          <p:cNvSpPr>
            <a:spLocks noGrp="1"/>
          </p:cNvSpPr>
          <p:nvPr>
            <p:ph sz="quarter" idx="12"/>
          </p:nvPr>
        </p:nvSpPr>
        <p:spPr>
          <a:xfrm>
            <a:off x="603504" y="2270891"/>
            <a:ext cx="3474720" cy="3675888"/>
          </a:xfrm>
          <a:prstGeom prst="roundRect">
            <a:avLst>
              <a:gd name="adj" fmla="val 4677"/>
            </a:avLst>
          </a:prstGeom>
          <a:solidFill>
            <a:srgbClr val="ECECEE"/>
          </a:solidFill>
        </p:spPr>
        <p:txBody>
          <a:bodyPr lIns="91405" tIns="511872" rIns="91405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>
                <a:solidFill>
                  <a:schemeClr val="bg2"/>
                </a:solidFill>
              </a:defRPr>
            </a:lvl1pPr>
            <a:lvl2pPr marL="168215" indent="-16821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400">
                <a:solidFill>
                  <a:schemeClr val="bg2"/>
                </a:solidFill>
              </a:defRPr>
            </a:lvl2pPr>
            <a:lvl3pPr marL="342771" indent="-16821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BentonSansF Book" pitchFamily="50" charset="0"/>
              <a:buChar char="–"/>
              <a:defRPr sz="1400">
                <a:solidFill>
                  <a:schemeClr val="bg2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22" name="Text Placeholder 16"/>
          <p:cNvSpPr>
            <a:spLocks noGrp="1"/>
          </p:cNvSpPr>
          <p:nvPr>
            <p:ph type="body" sz="quarter" idx="19"/>
          </p:nvPr>
        </p:nvSpPr>
        <p:spPr>
          <a:xfrm>
            <a:off x="603504" y="2262654"/>
            <a:ext cx="3474720" cy="457200"/>
          </a:xfrm>
          <a:prstGeom prst="roundRect">
            <a:avLst>
              <a:gd name="adj" fmla="val 26487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0"/>
            <a:tileRect/>
          </a:gradFill>
        </p:spPr>
        <p:txBody>
          <a:bodyPr anchor="ctr" anchorCtr="0">
            <a:normAutofit/>
          </a:bodyPr>
          <a:lstStyle>
            <a:lvl1pPr algn="ctr">
              <a:spcAft>
                <a:spcPts val="0"/>
              </a:spcAft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Text Placeholder 16"/>
          <p:cNvSpPr>
            <a:spLocks noGrp="1"/>
          </p:cNvSpPr>
          <p:nvPr>
            <p:ph type="body" sz="quarter" idx="20"/>
          </p:nvPr>
        </p:nvSpPr>
        <p:spPr>
          <a:xfrm>
            <a:off x="4352155" y="2262654"/>
            <a:ext cx="3474720" cy="457200"/>
          </a:xfrm>
          <a:prstGeom prst="roundRect">
            <a:avLst>
              <a:gd name="adj" fmla="val 26487"/>
            </a:avLst>
          </a:prstGeom>
          <a:gradFill flip="none" rotWithShape="1">
            <a:gsLst>
              <a:gs pos="0">
                <a:schemeClr val="accent5"/>
              </a:gs>
              <a:gs pos="100000">
                <a:schemeClr val="accent6"/>
              </a:gs>
            </a:gsLst>
            <a:lin ang="16200000" scaled="0"/>
            <a:tileRect/>
          </a:gradFill>
        </p:spPr>
        <p:txBody>
          <a:bodyPr anchor="ctr" anchorCtr="0">
            <a:normAutofit/>
          </a:bodyPr>
          <a:lstStyle>
            <a:lvl1pPr algn="ctr">
              <a:spcAft>
                <a:spcPts val="0"/>
              </a:spcAft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Text Placeholder 16"/>
          <p:cNvSpPr>
            <a:spLocks noGrp="1"/>
          </p:cNvSpPr>
          <p:nvPr>
            <p:ph type="body" sz="quarter" idx="21"/>
          </p:nvPr>
        </p:nvSpPr>
        <p:spPr>
          <a:xfrm>
            <a:off x="8100807" y="2262654"/>
            <a:ext cx="3474720" cy="457200"/>
          </a:xfrm>
          <a:prstGeom prst="roundRect">
            <a:avLst>
              <a:gd name="adj" fmla="val 26487"/>
            </a:avLst>
          </a:prstGeom>
          <a:gradFill flip="none" rotWithShape="1">
            <a:gsLst>
              <a:gs pos="0">
                <a:schemeClr val="accent3"/>
              </a:gs>
              <a:gs pos="100000">
                <a:schemeClr val="accent4"/>
              </a:gs>
            </a:gsLst>
            <a:lin ang="16200000" scaled="0"/>
            <a:tileRect/>
          </a:gradFill>
        </p:spPr>
        <p:txBody>
          <a:bodyPr anchor="ctr" anchorCtr="0">
            <a:normAutofit/>
          </a:bodyPr>
          <a:lstStyle>
            <a:lvl1pPr algn="ctr">
              <a:spcAft>
                <a:spcPts val="0"/>
              </a:spcAft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00419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1207180" y="6254497"/>
            <a:ext cx="7690695" cy="293817"/>
          </a:xfrm>
        </p:spPr>
        <p:txBody>
          <a:bodyPr/>
          <a:lstStyle/>
          <a:p>
            <a:r>
              <a:rPr lang="en-US" dirty="0" smtClean="0">
                <a:solidFill>
                  <a:srgbClr val="808080"/>
                </a:solidFill>
              </a:rPr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>
              <a:solidFill>
                <a:srgbClr val="808080"/>
              </a:solidFill>
            </a:endParaRPr>
          </a:p>
        </p:txBody>
      </p:sp>
      <p:pic>
        <p:nvPicPr>
          <p:cNvPr id="5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1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68451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1207180" y="6254497"/>
            <a:ext cx="7690695" cy="293817"/>
          </a:xfrm>
        </p:spPr>
        <p:txBody>
          <a:bodyPr/>
          <a:lstStyle/>
          <a:p>
            <a:r>
              <a:rPr lang="en-US" dirty="0" smtClean="0">
                <a:solidFill>
                  <a:srgbClr val="808080"/>
                </a:solidFill>
              </a:rPr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>
              <a:solidFill>
                <a:srgbClr val="808080"/>
              </a:solidFill>
            </a:endParaRPr>
          </a:p>
        </p:txBody>
      </p:sp>
      <p:pic>
        <p:nvPicPr>
          <p:cNvPr id="4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1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520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ntrnl_cnsmr_exp_2.jpg"/>
          <p:cNvPicPr>
            <a:picLocks noChangeAspect="1"/>
          </p:cNvPicPr>
          <p:nvPr userDrawn="1"/>
        </p:nvPicPr>
        <p:blipFill>
          <a:blip r:embed="rId2" cstate="print"/>
          <a:srcRect l="10534"/>
          <a:stretch>
            <a:fillRect/>
          </a:stretch>
        </p:blipFill>
        <p:spPr>
          <a:xfrm flipH="1">
            <a:off x="7656109" y="5237546"/>
            <a:ext cx="4523213" cy="1620463"/>
          </a:xfrm>
          <a:prstGeom prst="rect">
            <a:avLst/>
          </a:prstGeom>
        </p:spPr>
      </p:pic>
      <p:sp>
        <p:nvSpPr>
          <p:cNvPr id="5" name="Title 15"/>
          <p:cNvSpPr>
            <a:spLocks noGrp="1"/>
          </p:cNvSpPr>
          <p:nvPr>
            <p:ph type="title"/>
          </p:nvPr>
        </p:nvSpPr>
        <p:spPr>
          <a:xfrm>
            <a:off x="534960" y="381000"/>
            <a:ext cx="9817445" cy="8382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535677" y="6341880"/>
            <a:ext cx="513112" cy="152400"/>
          </a:xfrm>
          <a:prstGeom prst="rect">
            <a:avLst/>
          </a:prstGeom>
        </p:spPr>
        <p:txBody>
          <a:bodyPr/>
          <a:lstStyle/>
          <a:p>
            <a:fld id="{1DEFE11F-158B-594E-8BEE-CC26B87FEB38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866372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intrnl_cnsmr_exp_cvr_2.jpg"/>
          <p:cNvPicPr>
            <a:picLocks noChangeAspect="1"/>
          </p:cNvPicPr>
          <p:nvPr userDrawn="1"/>
        </p:nvPicPr>
        <p:blipFill>
          <a:blip r:embed="rId2"/>
          <a:srcRect t="4719"/>
          <a:stretch>
            <a:fillRect/>
          </a:stretch>
        </p:blipFill>
        <p:spPr>
          <a:xfrm>
            <a:off x="0" y="0"/>
            <a:ext cx="10151388" cy="6629400"/>
          </a:xfrm>
          <a:prstGeom prst="rect">
            <a:avLst/>
          </a:prstGeom>
        </p:spPr>
      </p:pic>
      <p:sp>
        <p:nvSpPr>
          <p:cNvPr id="20" name="Title 19"/>
          <p:cNvSpPr>
            <a:spLocks noGrp="1"/>
          </p:cNvSpPr>
          <p:nvPr>
            <p:ph type="title"/>
          </p:nvPr>
        </p:nvSpPr>
        <p:spPr bwMode="gray">
          <a:xfrm>
            <a:off x="534976" y="1615440"/>
            <a:ext cx="7584575" cy="8382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21"/>
          <p:cNvSpPr>
            <a:spLocks noGrp="1"/>
          </p:cNvSpPr>
          <p:nvPr>
            <p:ph type="body" sz="quarter" idx="10"/>
          </p:nvPr>
        </p:nvSpPr>
        <p:spPr bwMode="gray">
          <a:xfrm>
            <a:off x="534960" y="2682240"/>
            <a:ext cx="7510568" cy="38100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9" name="Picture 8" descr="att_globe_rgb_grd_pos_2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01649" y="377952"/>
            <a:ext cx="1559627" cy="1405128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534976" y="6369048"/>
            <a:ext cx="732026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4400" eaLnBrk="0" hangingPunct="0">
              <a:spcBef>
                <a:spcPts val="0"/>
              </a:spcBef>
            </a:pPr>
            <a:r>
              <a:rPr lang="en-US" sz="800" b="1" dirty="0" smtClean="0">
                <a:solidFill>
                  <a:srgbClr val="808080"/>
                </a:solidFill>
                <a:latin typeface="Verdana" pitchFamily="-111" charset="0"/>
                <a:cs typeface="Arial" pitchFamily="-111" charset="-52"/>
              </a:rPr>
              <a:t>AT&amp;T Proprietary </a:t>
            </a:r>
            <a:r>
              <a:rPr lang="en-US" sz="800" dirty="0" smtClean="0">
                <a:solidFill>
                  <a:srgbClr val="808080"/>
                </a:solidFill>
                <a:latin typeface="Verdana" pitchFamily="-111" charset="0"/>
                <a:cs typeface="Arial" pitchFamily="-111" charset="-52"/>
              </a:rPr>
              <a:t>(Internal Use Only)</a:t>
            </a:r>
          </a:p>
          <a:p>
            <a:pPr defTabSz="914400" eaLnBrk="0" hangingPunct="0">
              <a:spcBef>
                <a:spcPts val="0"/>
              </a:spcBef>
            </a:pPr>
            <a:r>
              <a:rPr lang="en-US" sz="800" dirty="0" smtClean="0">
                <a:solidFill>
                  <a:srgbClr val="808080"/>
                </a:solidFill>
                <a:latin typeface="Verdana" pitchFamily="-111" charset="0"/>
                <a:cs typeface="Arial" pitchFamily="-111" charset="-52"/>
              </a:rPr>
              <a:t>Not for use or disclosure outside the AT&amp;T companies except under written agreement </a:t>
            </a:r>
            <a:endParaRPr lang="en-US" sz="800" dirty="0">
              <a:solidFill>
                <a:srgbClr val="808080"/>
              </a:solidFill>
              <a:latin typeface="Verdana" pitchFamily="-111" charset="0"/>
              <a:cs typeface="Arial" pitchFamily="-111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5231322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intrnal_cnsmr_dvdr_exp_2.jpg"/>
          <p:cNvPicPr>
            <a:picLocks noChangeAspect="1"/>
          </p:cNvPicPr>
          <p:nvPr userDrawn="1"/>
        </p:nvPicPr>
        <p:blipFill>
          <a:blip r:embed="rId2"/>
          <a:srcRect t="9693"/>
          <a:stretch>
            <a:fillRect/>
          </a:stretch>
        </p:blipFill>
        <p:spPr>
          <a:xfrm>
            <a:off x="0" y="0"/>
            <a:ext cx="10286636" cy="4685752"/>
          </a:xfrm>
          <a:prstGeom prst="rect">
            <a:avLst/>
          </a:prstGeom>
        </p:spPr>
      </p:pic>
      <p:sp>
        <p:nvSpPr>
          <p:cNvPr id="16" name="Title 19"/>
          <p:cNvSpPr>
            <a:spLocks noGrp="1"/>
          </p:cNvSpPr>
          <p:nvPr>
            <p:ph type="title"/>
          </p:nvPr>
        </p:nvSpPr>
        <p:spPr bwMode="gray">
          <a:xfrm>
            <a:off x="534976" y="381000"/>
            <a:ext cx="7584575" cy="8382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Text Placeholder 21"/>
          <p:cNvSpPr>
            <a:spLocks noGrp="1"/>
          </p:cNvSpPr>
          <p:nvPr>
            <p:ph type="body" sz="quarter" idx="10"/>
          </p:nvPr>
        </p:nvSpPr>
        <p:spPr bwMode="gray">
          <a:xfrm>
            <a:off x="534960" y="4114800"/>
            <a:ext cx="7510568" cy="38100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535677" y="6341880"/>
            <a:ext cx="513112" cy="152400"/>
          </a:xfrm>
          <a:prstGeom prst="rect">
            <a:avLst/>
          </a:prstGeom>
        </p:spPr>
        <p:txBody>
          <a:bodyPr/>
          <a:lstStyle/>
          <a:p>
            <a:fld id="{1DEFE11F-158B-594E-8BEE-CC26B87FEB38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375079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intrnl_cnsmr_exp_2.jpg"/>
          <p:cNvPicPr>
            <a:picLocks noChangeAspect="1"/>
          </p:cNvPicPr>
          <p:nvPr userDrawn="1"/>
        </p:nvPicPr>
        <p:blipFill>
          <a:blip r:embed="rId2"/>
          <a:srcRect l="10534"/>
          <a:stretch>
            <a:fillRect/>
          </a:stretch>
        </p:blipFill>
        <p:spPr>
          <a:xfrm flipH="1">
            <a:off x="7656104" y="5237538"/>
            <a:ext cx="4523213" cy="1620463"/>
          </a:xfrm>
          <a:prstGeom prst="rect">
            <a:avLst/>
          </a:prstGeom>
        </p:spPr>
      </p:pic>
      <p:sp>
        <p:nvSpPr>
          <p:cNvPr id="16" name="Title 15"/>
          <p:cNvSpPr>
            <a:spLocks noGrp="1"/>
          </p:cNvSpPr>
          <p:nvPr>
            <p:ph type="title"/>
          </p:nvPr>
        </p:nvSpPr>
        <p:spPr bwMode="auto">
          <a:xfrm>
            <a:off x="534960" y="381000"/>
            <a:ext cx="9817445" cy="8382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542422" y="1999721"/>
            <a:ext cx="11101934" cy="2858560"/>
          </a:xfrm>
          <a:prstGeom prst="rect">
            <a:avLst/>
          </a:prstGeom>
        </p:spPr>
        <p:txBody>
          <a:bodyPr lIns="0" tIns="0" rIns="0" bIns="0"/>
          <a:lstStyle>
            <a:lvl1pPr>
              <a:defRPr sz="2600">
                <a:solidFill>
                  <a:schemeClr val="accent1"/>
                </a:solidFill>
              </a:defRPr>
            </a:lvl1pPr>
            <a:lvl2pPr>
              <a:buClr>
                <a:schemeClr val="accent1"/>
              </a:buClr>
              <a:buSzPct val="100000"/>
              <a:defRPr sz="2600">
                <a:solidFill>
                  <a:schemeClr val="accent1"/>
                </a:solidFill>
              </a:defRPr>
            </a:lvl2pPr>
            <a:lvl3pPr>
              <a:buClr>
                <a:schemeClr val="accent1"/>
              </a:buClr>
              <a:buSzPct val="100000"/>
              <a:defRPr sz="2300">
                <a:solidFill>
                  <a:schemeClr val="accent1"/>
                </a:solidFill>
              </a:defRPr>
            </a:lvl3pPr>
            <a:lvl4pPr>
              <a:buClr>
                <a:schemeClr val="accent1"/>
              </a:buClr>
              <a:buSzPct val="100000"/>
              <a:defRPr sz="2000">
                <a:solidFill>
                  <a:schemeClr val="accent1"/>
                </a:solidFill>
              </a:defRPr>
            </a:lvl4pPr>
            <a:lvl5pPr>
              <a:buClr>
                <a:schemeClr val="accent1"/>
              </a:buClr>
              <a:buSzPct val="100000"/>
              <a:defRPr sz="2000">
                <a:solidFill>
                  <a:schemeClr val="accent1"/>
                </a:solidFill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535677" y="6341880"/>
            <a:ext cx="513112" cy="152400"/>
          </a:xfrm>
          <a:prstGeom prst="rect">
            <a:avLst/>
          </a:prstGeom>
        </p:spPr>
        <p:txBody>
          <a:bodyPr/>
          <a:lstStyle/>
          <a:p>
            <a:fld id="{1DEFE11F-158B-594E-8BEE-CC26B87FEB38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48015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218347" fontAlgn="auto">
              <a:spcAft>
                <a:spcPts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defTabSz="1218347" fontAlgn="auto">
              <a:spcAft>
                <a:spcPts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Page </a:t>
            </a:r>
            <a:fld id="{7BFBDDA3-6F48-462D-A78D-5363CC11639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10817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rnl_cnsmr_exp_2.jpg"/>
          <p:cNvPicPr>
            <a:picLocks noChangeAspect="1"/>
          </p:cNvPicPr>
          <p:nvPr userDrawn="1"/>
        </p:nvPicPr>
        <p:blipFill>
          <a:blip r:embed="rId2"/>
          <a:srcRect l="10534"/>
          <a:stretch>
            <a:fillRect/>
          </a:stretch>
        </p:blipFill>
        <p:spPr>
          <a:xfrm flipH="1">
            <a:off x="7656104" y="5237538"/>
            <a:ext cx="4523213" cy="1620463"/>
          </a:xfrm>
          <a:prstGeom prst="rect">
            <a:avLst/>
          </a:prstGeom>
        </p:spPr>
      </p:pic>
      <p:sp>
        <p:nvSpPr>
          <p:cNvPr id="6" name="Title 15"/>
          <p:cNvSpPr>
            <a:spLocks noGrp="1"/>
          </p:cNvSpPr>
          <p:nvPr>
            <p:ph type="title"/>
          </p:nvPr>
        </p:nvSpPr>
        <p:spPr>
          <a:xfrm>
            <a:off x="534960" y="381000"/>
            <a:ext cx="9817445" cy="8382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542408" y="1981200"/>
            <a:ext cx="5250208" cy="3087160"/>
          </a:xfrm>
          <a:prstGeom prst="rect">
            <a:avLst/>
          </a:prstGeom>
        </p:spPr>
        <p:txBody>
          <a:bodyPr lIns="0" tIns="0" rIns="0" bIns="0"/>
          <a:lstStyle>
            <a:lvl1pPr>
              <a:defRPr sz="2300">
                <a:solidFill>
                  <a:schemeClr val="accent1"/>
                </a:solidFill>
              </a:defRPr>
            </a:lvl1pPr>
            <a:lvl2pPr>
              <a:buClr>
                <a:schemeClr val="accent1"/>
              </a:buClr>
              <a:buSzPct val="100000"/>
              <a:defRPr sz="2300">
                <a:solidFill>
                  <a:schemeClr val="accent1"/>
                </a:solidFill>
              </a:defRPr>
            </a:lvl2pPr>
            <a:lvl3pPr>
              <a:buClr>
                <a:schemeClr val="accent1"/>
              </a:buClr>
              <a:buSzPct val="100000"/>
              <a:defRPr sz="2200">
                <a:solidFill>
                  <a:schemeClr val="accent1"/>
                </a:solidFill>
              </a:defRPr>
            </a:lvl3pPr>
            <a:lvl4pPr>
              <a:buClr>
                <a:schemeClr val="accent1"/>
              </a:buClr>
              <a:buSzPct val="100000"/>
              <a:defRPr sz="1900">
                <a:solidFill>
                  <a:schemeClr val="accent1"/>
                </a:solidFill>
              </a:defRPr>
            </a:lvl4pPr>
            <a:lvl5pPr>
              <a:buClr>
                <a:schemeClr val="accent1"/>
              </a:buClr>
              <a:buSzPct val="100000"/>
              <a:defRPr sz="1900">
                <a:solidFill>
                  <a:schemeClr val="accent1"/>
                </a:solidFill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half" idx="2"/>
          </p:nvPr>
        </p:nvSpPr>
        <p:spPr bwMode="gray">
          <a:xfrm>
            <a:off x="6387790" y="1981200"/>
            <a:ext cx="5252323" cy="3087160"/>
          </a:xfrm>
          <a:prstGeom prst="rect">
            <a:avLst/>
          </a:prstGeom>
        </p:spPr>
        <p:txBody>
          <a:bodyPr lIns="0" tIns="0" rIns="0" bIns="0"/>
          <a:lstStyle>
            <a:lvl1pPr>
              <a:defRPr sz="2300">
                <a:solidFill>
                  <a:schemeClr val="accent1"/>
                </a:solidFill>
              </a:defRPr>
            </a:lvl1pPr>
            <a:lvl2pPr>
              <a:buClr>
                <a:schemeClr val="accent1"/>
              </a:buClr>
              <a:buSzPct val="100000"/>
              <a:defRPr sz="2300">
                <a:solidFill>
                  <a:schemeClr val="accent1"/>
                </a:solidFill>
              </a:defRPr>
            </a:lvl2pPr>
            <a:lvl3pPr>
              <a:buClr>
                <a:schemeClr val="accent1"/>
              </a:buClr>
              <a:buSzPct val="100000"/>
              <a:defRPr sz="2200">
                <a:solidFill>
                  <a:schemeClr val="accent1"/>
                </a:solidFill>
              </a:defRPr>
            </a:lvl3pPr>
            <a:lvl4pPr>
              <a:buClr>
                <a:schemeClr val="accent1"/>
              </a:buClr>
              <a:buSzPct val="100000"/>
              <a:defRPr sz="1900">
                <a:solidFill>
                  <a:schemeClr val="accent1"/>
                </a:solidFill>
              </a:defRPr>
            </a:lvl4pPr>
            <a:lvl5pPr>
              <a:buClr>
                <a:schemeClr val="accent1"/>
              </a:buClr>
              <a:buSzPct val="100000"/>
              <a:defRPr sz="1900">
                <a:solidFill>
                  <a:schemeClr val="accent1"/>
                </a:solidFill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535677" y="6341880"/>
            <a:ext cx="513112" cy="152400"/>
          </a:xfrm>
          <a:prstGeom prst="rect">
            <a:avLst/>
          </a:prstGeom>
        </p:spPr>
        <p:txBody>
          <a:bodyPr/>
          <a:lstStyle/>
          <a:p>
            <a:fld id="{1DEFE11F-158B-594E-8BEE-CC26B87FEB38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4765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intrnl_cnsmr_exp_2.jpg"/>
          <p:cNvPicPr>
            <a:picLocks noChangeAspect="1"/>
          </p:cNvPicPr>
          <p:nvPr userDrawn="1"/>
        </p:nvPicPr>
        <p:blipFill>
          <a:blip r:embed="rId2"/>
          <a:srcRect l="10534"/>
          <a:stretch>
            <a:fillRect/>
          </a:stretch>
        </p:blipFill>
        <p:spPr>
          <a:xfrm flipH="1">
            <a:off x="7656104" y="5237538"/>
            <a:ext cx="4523213" cy="1620463"/>
          </a:xfrm>
          <a:prstGeom prst="rect">
            <a:avLst/>
          </a:prstGeom>
        </p:spPr>
      </p:pic>
      <p:sp>
        <p:nvSpPr>
          <p:cNvPr id="5" name="Title 15"/>
          <p:cNvSpPr>
            <a:spLocks noGrp="1"/>
          </p:cNvSpPr>
          <p:nvPr>
            <p:ph type="title"/>
          </p:nvPr>
        </p:nvSpPr>
        <p:spPr>
          <a:xfrm>
            <a:off x="534960" y="381000"/>
            <a:ext cx="9817445" cy="8382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541302" y="2667000"/>
            <a:ext cx="5250208" cy="3087160"/>
          </a:xfrm>
          <a:prstGeom prst="rect">
            <a:avLst/>
          </a:prstGeom>
        </p:spPr>
        <p:txBody>
          <a:bodyPr lIns="0" tIns="0" rIns="0" bIns="0"/>
          <a:lstStyle>
            <a:lvl1pPr>
              <a:defRPr sz="2600">
                <a:solidFill>
                  <a:schemeClr val="accent1"/>
                </a:solidFill>
              </a:defRPr>
            </a:lvl1pPr>
            <a:lvl2pPr>
              <a:buClr>
                <a:schemeClr val="accent1"/>
              </a:buClr>
              <a:buSzPct val="100000"/>
              <a:defRPr sz="2600">
                <a:solidFill>
                  <a:schemeClr val="accent1"/>
                </a:solidFill>
              </a:defRPr>
            </a:lvl2pPr>
            <a:lvl3pPr>
              <a:buClr>
                <a:schemeClr val="accent1"/>
              </a:buClr>
              <a:buSzPct val="100000"/>
              <a:defRPr sz="2300">
                <a:solidFill>
                  <a:schemeClr val="accent1"/>
                </a:solidFill>
              </a:defRPr>
            </a:lvl3pPr>
            <a:lvl4pPr>
              <a:buClr>
                <a:schemeClr val="accent1"/>
              </a:buClr>
              <a:buSzPct val="100000"/>
              <a:defRPr sz="2000">
                <a:solidFill>
                  <a:schemeClr val="accent1"/>
                </a:solidFill>
              </a:defRPr>
            </a:lvl4pPr>
            <a:lvl5pPr>
              <a:buClr>
                <a:schemeClr val="accent1"/>
              </a:buClr>
              <a:buSzPct val="100000"/>
              <a:defRPr sz="2000">
                <a:solidFill>
                  <a:schemeClr val="accent1"/>
                </a:solidFill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Content Placeholder 3"/>
          <p:cNvSpPr>
            <a:spLocks noGrp="1"/>
          </p:cNvSpPr>
          <p:nvPr>
            <p:ph sz="half" idx="2"/>
          </p:nvPr>
        </p:nvSpPr>
        <p:spPr bwMode="gray">
          <a:xfrm>
            <a:off x="6387886" y="2667000"/>
            <a:ext cx="5252323" cy="3087160"/>
          </a:xfrm>
          <a:prstGeom prst="rect">
            <a:avLst/>
          </a:prstGeom>
        </p:spPr>
        <p:txBody>
          <a:bodyPr lIns="0" tIns="0" rIns="0" bIns="0"/>
          <a:lstStyle>
            <a:lvl1pPr>
              <a:defRPr sz="2600">
                <a:solidFill>
                  <a:schemeClr val="accent1"/>
                </a:solidFill>
              </a:defRPr>
            </a:lvl1pPr>
            <a:lvl2pPr>
              <a:buClr>
                <a:schemeClr val="accent1"/>
              </a:buClr>
              <a:buSzPct val="100000"/>
              <a:defRPr sz="2600">
                <a:solidFill>
                  <a:schemeClr val="accent1"/>
                </a:solidFill>
              </a:defRPr>
            </a:lvl2pPr>
            <a:lvl3pPr>
              <a:buClr>
                <a:schemeClr val="accent1"/>
              </a:buClr>
              <a:buSzPct val="100000"/>
              <a:defRPr sz="2300">
                <a:solidFill>
                  <a:schemeClr val="accent1"/>
                </a:solidFill>
              </a:defRPr>
            </a:lvl3pPr>
            <a:lvl4pPr>
              <a:buClr>
                <a:schemeClr val="accent1"/>
              </a:buClr>
              <a:buSzPct val="100000"/>
              <a:defRPr sz="2000">
                <a:solidFill>
                  <a:schemeClr val="accent1"/>
                </a:solidFill>
              </a:defRPr>
            </a:lvl4pPr>
            <a:lvl5pPr>
              <a:buClr>
                <a:schemeClr val="accent1"/>
              </a:buClr>
              <a:buSzPct val="100000"/>
              <a:defRPr sz="2000">
                <a:solidFill>
                  <a:schemeClr val="accent1"/>
                </a:solidFill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542408" y="1981204"/>
            <a:ext cx="5242760" cy="639762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2600" b="1">
                <a:solidFill>
                  <a:schemeClr val="accent1"/>
                </a:solidFill>
              </a:defRPr>
            </a:lvl1pPr>
            <a:lvl2pPr marL="585719" indent="0">
              <a:buNone/>
              <a:defRPr sz="2600" b="1"/>
            </a:lvl2pPr>
            <a:lvl3pPr marL="1171438" indent="0">
              <a:buNone/>
              <a:defRPr sz="2300" b="1"/>
            </a:lvl3pPr>
            <a:lvl4pPr marL="1757157" indent="0">
              <a:buNone/>
              <a:defRPr sz="2000" b="1"/>
            </a:lvl4pPr>
            <a:lvl5pPr marL="2342876" indent="0">
              <a:buNone/>
              <a:defRPr sz="2000" b="1"/>
            </a:lvl5pPr>
            <a:lvl6pPr marL="2928595" indent="0">
              <a:buNone/>
              <a:defRPr sz="2000" b="1"/>
            </a:lvl6pPr>
            <a:lvl7pPr marL="3514314" indent="0">
              <a:buNone/>
              <a:defRPr sz="2000" b="1"/>
            </a:lvl7pPr>
            <a:lvl8pPr marL="4100032" indent="0">
              <a:buNone/>
              <a:defRPr sz="2000" b="1"/>
            </a:lvl8pPr>
            <a:lvl9pPr marL="4685751" indent="0">
              <a:buNone/>
              <a:defRPr sz="20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6394133" y="1981204"/>
            <a:ext cx="5246076" cy="639762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2600" b="1">
                <a:solidFill>
                  <a:schemeClr val="accent1"/>
                </a:solidFill>
              </a:defRPr>
            </a:lvl1pPr>
            <a:lvl2pPr marL="585719" indent="0">
              <a:buNone/>
              <a:defRPr sz="2600" b="1"/>
            </a:lvl2pPr>
            <a:lvl3pPr marL="1171438" indent="0">
              <a:buNone/>
              <a:defRPr sz="2300" b="1"/>
            </a:lvl3pPr>
            <a:lvl4pPr marL="1757157" indent="0">
              <a:buNone/>
              <a:defRPr sz="2000" b="1"/>
            </a:lvl4pPr>
            <a:lvl5pPr marL="2342876" indent="0">
              <a:buNone/>
              <a:defRPr sz="2000" b="1"/>
            </a:lvl5pPr>
            <a:lvl6pPr marL="2928595" indent="0">
              <a:buNone/>
              <a:defRPr sz="2000" b="1"/>
            </a:lvl6pPr>
            <a:lvl7pPr marL="3514314" indent="0">
              <a:buNone/>
              <a:defRPr sz="2000" b="1"/>
            </a:lvl7pPr>
            <a:lvl8pPr marL="4100032" indent="0">
              <a:buNone/>
              <a:defRPr sz="2000" b="1"/>
            </a:lvl8pPr>
            <a:lvl9pPr marL="4685751" indent="0">
              <a:buNone/>
              <a:defRPr sz="20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535677" y="6341880"/>
            <a:ext cx="513112" cy="152400"/>
          </a:xfrm>
          <a:prstGeom prst="rect">
            <a:avLst/>
          </a:prstGeom>
        </p:spPr>
        <p:txBody>
          <a:bodyPr/>
          <a:lstStyle/>
          <a:p>
            <a:fld id="{1DEFE11F-158B-594E-8BEE-CC26B87FEB38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029704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intrnl_cnsmr_exp_2.jpg"/>
          <p:cNvPicPr>
            <a:picLocks noChangeAspect="1"/>
          </p:cNvPicPr>
          <p:nvPr userDrawn="1"/>
        </p:nvPicPr>
        <p:blipFill>
          <a:blip r:embed="rId2"/>
          <a:srcRect l="10534"/>
          <a:stretch>
            <a:fillRect/>
          </a:stretch>
        </p:blipFill>
        <p:spPr>
          <a:xfrm flipH="1">
            <a:off x="7656104" y="5237538"/>
            <a:ext cx="4523213" cy="1620463"/>
          </a:xfrm>
          <a:prstGeom prst="rect">
            <a:avLst/>
          </a:prstGeom>
        </p:spPr>
      </p:pic>
      <p:sp>
        <p:nvSpPr>
          <p:cNvPr id="5" name="Title 15"/>
          <p:cNvSpPr>
            <a:spLocks noGrp="1"/>
          </p:cNvSpPr>
          <p:nvPr>
            <p:ph type="title"/>
          </p:nvPr>
        </p:nvSpPr>
        <p:spPr>
          <a:xfrm>
            <a:off x="534960" y="381000"/>
            <a:ext cx="9817445" cy="8382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2"/>
          </p:nvPr>
        </p:nvSpPr>
        <p:spPr bwMode="gray">
          <a:xfrm>
            <a:off x="1710866" y="2669757"/>
            <a:ext cx="4196332" cy="3434210"/>
          </a:xfrm>
          <a:prstGeom prst="rect">
            <a:avLst/>
          </a:prstGeom>
        </p:spPr>
        <p:txBody>
          <a:bodyPr lIns="0" tIns="0" rIns="0" bIns="0"/>
          <a:lstStyle>
            <a:lvl1pPr>
              <a:spcBef>
                <a:spcPts val="512"/>
              </a:spcBef>
              <a:spcAft>
                <a:spcPts val="0"/>
              </a:spcAft>
              <a:defRPr sz="2300">
                <a:solidFill>
                  <a:schemeClr val="accent1"/>
                </a:solidFill>
              </a:defRPr>
            </a:lvl1pPr>
            <a:lvl2pPr marL="368109" indent="-250151">
              <a:spcBef>
                <a:spcPts val="512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Lucida Grande"/>
              <a:buChar char="•"/>
              <a:defRPr sz="2300">
                <a:solidFill>
                  <a:schemeClr val="accent1"/>
                </a:solidFill>
              </a:defRPr>
            </a:lvl2pPr>
            <a:lvl3pPr>
              <a:spcBef>
                <a:spcPts val="512"/>
              </a:spcBef>
              <a:spcAft>
                <a:spcPts val="0"/>
              </a:spcAft>
              <a:buClr>
                <a:schemeClr val="accent1"/>
              </a:buClr>
              <a:defRPr sz="2300">
                <a:solidFill>
                  <a:schemeClr val="accent1"/>
                </a:solidFill>
              </a:defRPr>
            </a:lvl3pPr>
            <a:lvl4pPr>
              <a:spcBef>
                <a:spcPts val="512"/>
              </a:spcBef>
              <a:spcAft>
                <a:spcPts val="0"/>
              </a:spcAft>
              <a:buClr>
                <a:schemeClr val="accent1"/>
              </a:buClr>
              <a:buSzPct val="100000"/>
              <a:defRPr sz="2300">
                <a:solidFill>
                  <a:schemeClr val="accent1"/>
                </a:solidFill>
              </a:defRPr>
            </a:lvl4pPr>
            <a:lvl5pPr>
              <a:spcBef>
                <a:spcPts val="512"/>
              </a:spcBef>
              <a:spcAft>
                <a:spcPts val="0"/>
              </a:spcAft>
              <a:buClr>
                <a:schemeClr val="accent1"/>
              </a:buClr>
              <a:defRPr sz="2300">
                <a:solidFill>
                  <a:schemeClr val="accent1"/>
                </a:solidFill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2"/>
          </p:nvPr>
        </p:nvSpPr>
        <p:spPr bwMode="gray">
          <a:xfrm>
            <a:off x="6115024" y="2669757"/>
            <a:ext cx="4389665" cy="3434210"/>
          </a:xfrm>
          <a:prstGeom prst="rect">
            <a:avLst/>
          </a:prstGeom>
        </p:spPr>
        <p:txBody>
          <a:bodyPr lIns="0" tIns="0" rIns="0" bIns="0"/>
          <a:lstStyle>
            <a:lvl1pPr>
              <a:spcBef>
                <a:spcPts val="512"/>
              </a:spcBef>
              <a:spcAft>
                <a:spcPts val="0"/>
              </a:spcAft>
              <a:defRPr sz="2300">
                <a:solidFill>
                  <a:schemeClr val="accent1"/>
                </a:solidFill>
              </a:defRPr>
            </a:lvl1pPr>
            <a:lvl2pPr marL="368109" indent="-250151">
              <a:spcBef>
                <a:spcPts val="512"/>
              </a:spcBef>
              <a:spcAft>
                <a:spcPts val="0"/>
              </a:spcAft>
              <a:buClr>
                <a:schemeClr val="accent1"/>
              </a:buClr>
              <a:buSzPct val="100000"/>
              <a:defRPr sz="2300">
                <a:solidFill>
                  <a:schemeClr val="accent1"/>
                </a:solidFill>
              </a:defRPr>
            </a:lvl2pPr>
            <a:lvl3pPr>
              <a:spcBef>
                <a:spcPts val="512"/>
              </a:spcBef>
              <a:spcAft>
                <a:spcPts val="0"/>
              </a:spcAft>
              <a:buClr>
                <a:schemeClr val="accent1"/>
              </a:buClr>
              <a:defRPr sz="2300">
                <a:solidFill>
                  <a:schemeClr val="accent1"/>
                </a:solidFill>
              </a:defRPr>
            </a:lvl3pPr>
            <a:lvl4pPr>
              <a:spcBef>
                <a:spcPts val="512"/>
              </a:spcBef>
              <a:spcAft>
                <a:spcPts val="0"/>
              </a:spcAft>
              <a:buClr>
                <a:schemeClr val="accent1"/>
              </a:buClr>
              <a:buSzPct val="100000"/>
              <a:defRPr sz="2300">
                <a:solidFill>
                  <a:schemeClr val="accent1"/>
                </a:solidFill>
              </a:defRPr>
            </a:lvl4pPr>
            <a:lvl5pPr>
              <a:spcBef>
                <a:spcPts val="512"/>
              </a:spcBef>
              <a:spcAft>
                <a:spcPts val="0"/>
              </a:spcAft>
              <a:buClr>
                <a:schemeClr val="accent1"/>
              </a:buClr>
              <a:defRPr sz="2300">
                <a:solidFill>
                  <a:schemeClr val="accent1"/>
                </a:solidFill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Line 6"/>
          <p:cNvSpPr>
            <a:spLocks noChangeShapeType="1"/>
          </p:cNvSpPr>
          <p:nvPr userDrawn="1"/>
        </p:nvSpPr>
        <p:spPr bwMode="auto">
          <a:xfrm>
            <a:off x="6032560" y="2562227"/>
            <a:ext cx="0" cy="347980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117144" tIns="58572" rIns="117144" bIns="58572">
            <a:prstTxWarp prst="textNoShape">
              <a:avLst/>
            </a:prstTxWarp>
          </a:bodyPr>
          <a:lstStyle/>
          <a:p>
            <a:pPr algn="ctr" defTabSz="914400" eaLnBrk="0" hangingPunct="0">
              <a:spcBef>
                <a:spcPct val="50000"/>
              </a:spcBef>
            </a:pPr>
            <a:endParaRPr lang="en-US" sz="3100">
              <a:solidFill>
                <a:srgbClr val="CCCCCC"/>
              </a:solidFill>
              <a:latin typeface="Verdana" pitchFamily="-111" charset="0"/>
              <a:cs typeface="Arial" pitchFamily="-111" charset="-52"/>
            </a:endParaRPr>
          </a:p>
        </p:txBody>
      </p:sp>
      <p:sp>
        <p:nvSpPr>
          <p:cNvPr id="13" name="Line 7"/>
          <p:cNvSpPr>
            <a:spLocks noChangeShapeType="1"/>
          </p:cNvSpPr>
          <p:nvPr userDrawn="1"/>
        </p:nvSpPr>
        <p:spPr bwMode="auto">
          <a:xfrm>
            <a:off x="1693703" y="2566988"/>
            <a:ext cx="873907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117144" tIns="58572" rIns="117144" bIns="58572">
            <a:prstTxWarp prst="textNoShape">
              <a:avLst/>
            </a:prstTxWarp>
          </a:bodyPr>
          <a:lstStyle/>
          <a:p>
            <a:pPr algn="ctr" defTabSz="914400" eaLnBrk="0" hangingPunct="0">
              <a:spcBef>
                <a:spcPct val="50000"/>
              </a:spcBef>
            </a:pPr>
            <a:endParaRPr lang="en-US" sz="3100">
              <a:solidFill>
                <a:srgbClr val="CCCCCC"/>
              </a:solidFill>
              <a:latin typeface="Verdana" pitchFamily="-111" charset="0"/>
              <a:cs typeface="Arial" pitchFamily="-111" charset="-52"/>
            </a:endParaRPr>
          </a:p>
        </p:txBody>
      </p:sp>
      <p:sp>
        <p:nvSpPr>
          <p:cNvPr id="14" name="Text Placeholder 16"/>
          <p:cNvSpPr>
            <a:spLocks noGrp="1"/>
          </p:cNvSpPr>
          <p:nvPr>
            <p:ph type="body" sz="quarter" idx="13"/>
          </p:nvPr>
        </p:nvSpPr>
        <p:spPr bwMode="gray">
          <a:xfrm>
            <a:off x="1691664" y="1981200"/>
            <a:ext cx="8795972" cy="533400"/>
          </a:xfrm>
          <a:prstGeom prst="rect">
            <a:avLst/>
          </a:prstGeom>
        </p:spPr>
        <p:txBody>
          <a:bodyPr vert="horz" lIns="117144" tIns="58572" rIns="117144" bIns="0" anchor="b" anchorCtr="0"/>
          <a:lstStyle>
            <a:lvl1pPr algn="ctr">
              <a:defRPr>
                <a:solidFill>
                  <a:srgbClr val="80808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4"/>
          </p:nvPr>
        </p:nvSpPr>
        <p:spPr>
          <a:xfrm>
            <a:off x="535677" y="6341880"/>
            <a:ext cx="513112" cy="152400"/>
          </a:xfrm>
          <a:prstGeom prst="rect">
            <a:avLst/>
          </a:prstGeom>
        </p:spPr>
        <p:txBody>
          <a:bodyPr/>
          <a:lstStyle/>
          <a:p>
            <a:fld id="{1DEFE11F-158B-594E-8BEE-CC26B87FEB38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2886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ntrnl_cnsmr_exp_2.jpg"/>
          <p:cNvPicPr>
            <a:picLocks noChangeAspect="1"/>
          </p:cNvPicPr>
          <p:nvPr userDrawn="1"/>
        </p:nvPicPr>
        <p:blipFill>
          <a:blip r:embed="rId2"/>
          <a:srcRect l="10534"/>
          <a:stretch>
            <a:fillRect/>
          </a:stretch>
        </p:blipFill>
        <p:spPr>
          <a:xfrm flipH="1">
            <a:off x="7656104" y="5237538"/>
            <a:ext cx="4523213" cy="1620463"/>
          </a:xfrm>
          <a:prstGeom prst="rect">
            <a:avLst/>
          </a:prstGeom>
        </p:spPr>
      </p:pic>
      <p:sp>
        <p:nvSpPr>
          <p:cNvPr id="5" name="Title 15"/>
          <p:cNvSpPr>
            <a:spLocks noGrp="1"/>
          </p:cNvSpPr>
          <p:nvPr>
            <p:ph type="title"/>
          </p:nvPr>
        </p:nvSpPr>
        <p:spPr>
          <a:xfrm>
            <a:off x="534960" y="381000"/>
            <a:ext cx="9817445" cy="8382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535677" y="6341880"/>
            <a:ext cx="513112" cy="152400"/>
          </a:xfrm>
          <a:prstGeom prst="rect">
            <a:avLst/>
          </a:prstGeom>
        </p:spPr>
        <p:txBody>
          <a:bodyPr/>
          <a:lstStyle/>
          <a:p>
            <a:fld id="{1DEFE11F-158B-594E-8BEE-CC26B87FEB38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601829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965" y="274638"/>
            <a:ext cx="10961370" cy="1143000"/>
          </a:xfrm>
          <a:prstGeom prst="rect">
            <a:avLst/>
          </a:prstGeom>
        </p:spPr>
        <p:txBody>
          <a:bodyPr lIns="117144" tIns="58572" rIns="117144" bIns="58572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8965" y="6356514"/>
            <a:ext cx="2841837" cy="365125"/>
          </a:xfrm>
          <a:prstGeom prst="rect">
            <a:avLst/>
          </a:prstGeom>
        </p:spPr>
        <p:txBody>
          <a:bodyPr lIns="117144" tIns="58572" rIns="117144" bIns="58572"/>
          <a:lstStyle/>
          <a:p>
            <a:pPr algn="ctr" defTabSz="914400" eaLnBrk="0" hangingPunct="0">
              <a:spcBef>
                <a:spcPct val="50000"/>
              </a:spcBef>
            </a:pPr>
            <a:fld id="{0B216CDF-B0E1-4078-B7B5-645225C06F50}" type="datetimeFigureOut">
              <a:rPr lang="en-US" sz="3100" smtClean="0">
                <a:solidFill>
                  <a:prstClr val="black">
                    <a:tint val="75000"/>
                  </a:prstClr>
                </a:solidFill>
                <a:latin typeface="Verdana" pitchFamily="-111" charset="0"/>
                <a:cs typeface="Arial" pitchFamily="-111" charset="-52"/>
              </a:rPr>
              <a:pPr algn="ctr" defTabSz="914400" eaLnBrk="0" hangingPunct="0">
                <a:spcBef>
                  <a:spcPct val="50000"/>
                </a:spcBef>
              </a:pPr>
              <a:t>11/10/2016</a:t>
            </a:fld>
            <a:endParaRPr lang="en-US" sz="3100">
              <a:solidFill>
                <a:prstClr val="black">
                  <a:tint val="75000"/>
                </a:prstClr>
              </a:solidFill>
              <a:latin typeface="Verdana" pitchFamily="-111" charset="0"/>
              <a:cs typeface="Arial" pitchFamily="-111" charset="-52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1261" y="6356514"/>
            <a:ext cx="3856778" cy="365125"/>
          </a:xfrm>
          <a:prstGeom prst="rect">
            <a:avLst/>
          </a:prstGeom>
        </p:spPr>
        <p:txBody>
          <a:bodyPr lIns="117144" tIns="58572" rIns="117144" bIns="58572"/>
          <a:lstStyle/>
          <a:p>
            <a:pPr algn="ctr" defTabSz="914400" eaLnBrk="0" hangingPunct="0">
              <a:spcBef>
                <a:spcPct val="50000"/>
              </a:spcBef>
            </a:pPr>
            <a:endParaRPr lang="en-US" sz="3100">
              <a:solidFill>
                <a:prstClr val="black">
                  <a:tint val="75000"/>
                </a:prstClr>
              </a:solidFill>
              <a:latin typeface="Verdana" pitchFamily="-111" charset="0"/>
              <a:cs typeface="Arial" pitchFamily="-111" charset="-52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6281-8B8A-4C2A-8BE3-1B760BA4B7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800421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5"/>
          <p:cNvSpPr>
            <a:spLocks noGrp="1"/>
          </p:cNvSpPr>
          <p:nvPr>
            <p:ph type="title"/>
          </p:nvPr>
        </p:nvSpPr>
        <p:spPr>
          <a:xfrm>
            <a:off x="1086859" y="381000"/>
            <a:ext cx="9235201" cy="103632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6" name="Picture 5" descr="expressive 3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55863" y="1"/>
            <a:ext cx="1727693" cy="3408017"/>
          </a:xfrm>
          <a:prstGeom prst="rect">
            <a:avLst/>
          </a:prstGeom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EFE11F-158B-594E-8BEE-CC26B87FEB38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>
          <a:xfrm>
            <a:off x="1098815" y="6469682"/>
            <a:ext cx="6513247" cy="92333"/>
          </a:xfrm>
          <a:prstGeom prst="rect">
            <a:avLst/>
          </a:prstGeom>
        </p:spPr>
        <p:txBody>
          <a:bodyPr lIns="117144" tIns="58572" rIns="117144" bIns="58572"/>
          <a:lstStyle/>
          <a:p>
            <a:pPr algn="ctr" defTabSz="914400" eaLnBrk="0" hangingPunct="0">
              <a:spcBef>
                <a:spcPct val="50000"/>
              </a:spcBef>
            </a:pPr>
            <a:endParaRPr lang="en-US" sz="3100" dirty="0">
              <a:solidFill>
                <a:srgbClr val="CCCCCC"/>
              </a:solidFill>
              <a:latin typeface="Verdana" pitchFamily="-111" charset="0"/>
              <a:cs typeface="Arial" pitchFamily="-111" charset="-52"/>
            </a:endParaRPr>
          </a:p>
        </p:txBody>
      </p:sp>
      <p:sp>
        <p:nvSpPr>
          <p:cNvPr id="7" name="Footer Placeholder 5"/>
          <p:cNvSpPr txBox="1">
            <a:spLocks/>
          </p:cNvSpPr>
          <p:nvPr userDrawn="1"/>
        </p:nvSpPr>
        <p:spPr>
          <a:xfrm>
            <a:off x="1107625" y="6636401"/>
            <a:ext cx="9964050" cy="2462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algn="ctr" defTabSz="914400" eaLnBrk="0" hangingPunct="0">
              <a:spcBef>
                <a:spcPct val="50000"/>
              </a:spcBef>
              <a:defRPr/>
            </a:pPr>
            <a:r>
              <a:rPr lang="en-US" sz="800" smtClean="0">
                <a:solidFill>
                  <a:srgbClr val="484848"/>
                </a:solidFill>
                <a:latin typeface="Verdana" pitchFamily="-111" charset="0"/>
                <a:ea typeface="Arial" pitchFamily="-111" charset="-52"/>
                <a:cs typeface="Arial" pitchFamily="-111" charset="-52"/>
              </a:rPr>
              <a:t>AT&amp;T Proprietary (Internal Use Only)</a:t>
            </a:r>
            <a:br>
              <a:rPr lang="en-US" sz="800" smtClean="0">
                <a:solidFill>
                  <a:srgbClr val="484848"/>
                </a:solidFill>
                <a:latin typeface="Verdana" pitchFamily="-111" charset="0"/>
                <a:ea typeface="Arial" pitchFamily="-111" charset="-52"/>
                <a:cs typeface="Arial" pitchFamily="-111" charset="-52"/>
              </a:rPr>
            </a:br>
            <a:r>
              <a:rPr lang="en-US" sz="800" smtClean="0">
                <a:solidFill>
                  <a:srgbClr val="484848"/>
                </a:solidFill>
                <a:latin typeface="Verdana" pitchFamily="-111" charset="0"/>
                <a:ea typeface="Arial" pitchFamily="-111" charset="-52"/>
                <a:cs typeface="Arial" pitchFamily="-111" charset="-52"/>
              </a:rPr>
              <a:t>Not for use or disclosure outside the AT&amp;T companies except under written agreement</a:t>
            </a:r>
            <a:endParaRPr lang="en-US" sz="800" dirty="0" smtClean="0">
              <a:solidFill>
                <a:srgbClr val="484848"/>
              </a:solidFill>
              <a:latin typeface="Verdana" pitchFamily="-111" charset="0"/>
              <a:ea typeface="Arial" pitchFamily="-111" charset="-52"/>
              <a:cs typeface="Arial" pitchFamily="-111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617542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218347" fontAlgn="auto">
              <a:spcAft>
                <a:spcPts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defTabSz="1218347" fontAlgn="auto">
              <a:spcAft>
                <a:spcPts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Page </a:t>
            </a:r>
            <a:fld id="{275C5C87-AC96-4C9B-9744-CC4B0E09A32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6339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966" y="273050"/>
            <a:ext cx="40069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1768" y="273051"/>
            <a:ext cx="68085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966" y="1435101"/>
            <a:ext cx="40069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218347" fontAlgn="auto">
              <a:spcAft>
                <a:spcPts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defTabSz="1218347" fontAlgn="auto">
              <a:spcAft>
                <a:spcPts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Page </a:t>
            </a:r>
            <a:fld id="{6CBB5D38-AFFF-4E04-8FD0-888F0985410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3580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7228" y="4800600"/>
            <a:ext cx="730758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7228" y="612775"/>
            <a:ext cx="730758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7228" y="5367338"/>
            <a:ext cx="730758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218347" fontAlgn="auto">
              <a:spcAft>
                <a:spcPts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defTabSz="1218347" fontAlgn="auto">
              <a:spcAft>
                <a:spcPts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Page </a:t>
            </a:r>
            <a:fld id="{F3B23BF0-6B52-45C6-B0E6-15659BE1DB6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1555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9.xml"/><Relationship Id="rId26" Type="http://schemas.openxmlformats.org/officeDocument/2006/relationships/theme" Target="../theme/theme4.xml"/><Relationship Id="rId3" Type="http://schemas.openxmlformats.org/officeDocument/2006/relationships/slideLayout" Target="../slideLayouts/slideLayout34.xml"/><Relationship Id="rId21" Type="http://schemas.openxmlformats.org/officeDocument/2006/relationships/slideLayout" Target="../slideLayouts/slideLayout52.xml"/><Relationship Id="rId7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8.xml"/><Relationship Id="rId25" Type="http://schemas.openxmlformats.org/officeDocument/2006/relationships/slideLayout" Target="../slideLayouts/slideLayout56.xml"/><Relationship Id="rId2" Type="http://schemas.openxmlformats.org/officeDocument/2006/relationships/slideLayout" Target="../slideLayouts/slideLayout33.xml"/><Relationship Id="rId16" Type="http://schemas.openxmlformats.org/officeDocument/2006/relationships/slideLayout" Target="../slideLayouts/slideLayout47.xml"/><Relationship Id="rId20" Type="http://schemas.openxmlformats.org/officeDocument/2006/relationships/slideLayout" Target="../slideLayouts/slideLayout51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24" Type="http://schemas.openxmlformats.org/officeDocument/2006/relationships/slideLayout" Target="../slideLayouts/slideLayout55.xml"/><Relationship Id="rId5" Type="http://schemas.openxmlformats.org/officeDocument/2006/relationships/slideLayout" Target="../slideLayouts/slideLayout36.xml"/><Relationship Id="rId15" Type="http://schemas.openxmlformats.org/officeDocument/2006/relationships/slideLayout" Target="../slideLayouts/slideLayout46.xml"/><Relationship Id="rId23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41.xml"/><Relationship Id="rId19" Type="http://schemas.openxmlformats.org/officeDocument/2006/relationships/slideLayout" Target="../slideLayouts/slideLayout50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45.xml"/><Relationship Id="rId22" Type="http://schemas.openxmlformats.org/officeDocument/2006/relationships/slideLayout" Target="../slideLayouts/slideLayout5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5" Type="http://schemas.openxmlformats.org/officeDocument/2006/relationships/slideLayout" Target="../slideLayouts/slideLayout61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12775" y="457200"/>
            <a:ext cx="107061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6588" y="1549400"/>
            <a:ext cx="10706100" cy="405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grpSp>
        <p:nvGrpSpPr>
          <p:cNvPr id="2052" name="Group 9"/>
          <p:cNvGrpSpPr>
            <a:grpSpLocks/>
          </p:cNvGrpSpPr>
          <p:nvPr/>
        </p:nvGrpSpPr>
        <p:grpSpPr bwMode="auto">
          <a:xfrm>
            <a:off x="0" y="5867400"/>
            <a:ext cx="12179300" cy="831850"/>
            <a:chOff x="0" y="3696"/>
            <a:chExt cx="5760" cy="524"/>
          </a:xfrm>
        </p:grpSpPr>
        <p:sp>
          <p:nvSpPr>
            <p:cNvPr id="2055" name="Freeform 5"/>
            <p:cNvSpPr>
              <a:spLocks/>
            </p:cNvSpPr>
            <p:nvPr/>
          </p:nvSpPr>
          <p:spPr bwMode="ltGray">
            <a:xfrm>
              <a:off x="0" y="3696"/>
              <a:ext cx="5760" cy="291"/>
            </a:xfrm>
            <a:custGeom>
              <a:avLst/>
              <a:gdLst>
                <a:gd name="T0" fmla="*/ 0 w 5760"/>
                <a:gd name="T1" fmla="*/ 0 h 630"/>
                <a:gd name="T2" fmla="*/ 2989 w 5760"/>
                <a:gd name="T3" fmla="*/ 0 h 630"/>
                <a:gd name="T4" fmla="*/ 5760 w 5760"/>
                <a:gd name="T5" fmla="*/ 0 h 630"/>
                <a:gd name="T6" fmla="*/ 5760 w 5760"/>
                <a:gd name="T7" fmla="*/ 0 h 630"/>
                <a:gd name="T8" fmla="*/ 0 w 5760"/>
                <a:gd name="T9" fmla="*/ 0 h 630"/>
                <a:gd name="T10" fmla="*/ 0 w 5760"/>
                <a:gd name="T11" fmla="*/ 0 h 6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60" h="630">
                  <a:moveTo>
                    <a:pt x="0" y="342"/>
                  </a:moveTo>
                  <a:cubicBezTo>
                    <a:pt x="1014" y="359"/>
                    <a:pt x="2029" y="376"/>
                    <a:pt x="2989" y="319"/>
                  </a:cubicBezTo>
                  <a:cubicBezTo>
                    <a:pt x="3949" y="262"/>
                    <a:pt x="5013" y="171"/>
                    <a:pt x="5760" y="0"/>
                  </a:cubicBezTo>
                  <a:cubicBezTo>
                    <a:pt x="5760" y="315"/>
                    <a:pt x="5760" y="630"/>
                    <a:pt x="5760" y="630"/>
                  </a:cubicBezTo>
                  <a:lnTo>
                    <a:pt x="0" y="630"/>
                  </a:lnTo>
                  <a:lnTo>
                    <a:pt x="0" y="34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endParaRPr lang="en-US" dirty="0"/>
            </a:p>
          </p:txBody>
        </p:sp>
        <p:pic>
          <p:nvPicPr>
            <p:cNvPr id="2056" name="Picture 6" descr="att_slidedark_logo300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ltGray">
            <a:xfrm>
              <a:off x="5114" y="3982"/>
              <a:ext cx="504" cy="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8919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560513" y="6578600"/>
            <a:ext cx="2195512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900">
                <a:solidFill>
                  <a:srgbClr val="FFFFF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20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08000" y="6580188"/>
            <a:ext cx="10890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900">
                <a:solidFill>
                  <a:srgbClr val="FFFFF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dirty="0"/>
              <a:t>Page </a:t>
            </a:r>
            <a:fld id="{7EACAEAE-64A4-40E0-A7ED-575D5636759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115798" y="6376809"/>
            <a:ext cx="53118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defPPr>
              <a:defRPr lang="en-US"/>
            </a:defPPr>
            <a:lvl1pPr algn="l" defTabSz="1218347" rtl="0" fontAlgn="auto">
              <a:spcBef>
                <a:spcPts val="0"/>
              </a:spcBef>
              <a:spcAft>
                <a:spcPts val="0"/>
              </a:spcAft>
              <a:defRPr sz="1100" b="1" kern="1200">
                <a:solidFill>
                  <a:srgbClr val="808080"/>
                </a:solidFill>
                <a:latin typeface="+mn-lt"/>
                <a:ea typeface="+mn-ea"/>
                <a:cs typeface="+mn-cs"/>
              </a:defRPr>
            </a:lvl1pPr>
            <a:lvl2pPr marL="608013" indent="-150813" algn="l" defTabSz="1217613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1217613" indent="-303213" algn="l" defTabSz="1217613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827213" indent="-455613" algn="l" defTabSz="1217613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2435225" indent="-606425" algn="l" defTabSz="1217613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D2F6E53A-6B6F-4F4C-A9F0-9BEFF93D2869}" type="slidenum">
              <a:rPr lang="en-US" sz="1000" smtClean="0"/>
              <a:pPr>
                <a:defRPr/>
              </a:pPr>
              <a:t>‹#›</a:t>
            </a:fld>
            <a:endParaRPr lang="en-US" sz="10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782" r:id="rId1"/>
    <p:sldLayoutId id="2147487783" r:id="rId2"/>
    <p:sldLayoutId id="2147487784" r:id="rId3"/>
    <p:sldLayoutId id="2147487785" r:id="rId4"/>
    <p:sldLayoutId id="2147487786" r:id="rId5"/>
    <p:sldLayoutId id="2147487787" r:id="rId6"/>
    <p:sldLayoutId id="2147487788" r:id="rId7"/>
    <p:sldLayoutId id="2147487789" r:id="rId8"/>
    <p:sldLayoutId id="2147487790" r:id="rId9"/>
    <p:sldLayoutId id="2147487791" r:id="rId10"/>
    <p:sldLayoutId id="2147487792" r:id="rId11"/>
  </p:sldLayoutIdLst>
  <p:hf hdr="0" ftr="0" dt="0"/>
  <p:txStyles>
    <p:titleStyle>
      <a:lvl1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+mj-lt"/>
          <a:ea typeface="+mj-ea"/>
          <a:cs typeface="+mj-cs"/>
        </a:defRPr>
      </a:lvl1pPr>
      <a:lvl2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34" charset="0"/>
        </a:defRPr>
      </a:lvl2pPr>
      <a:lvl3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34" charset="0"/>
        </a:defRPr>
      </a:lvl3pPr>
      <a:lvl4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34" charset="0"/>
        </a:defRPr>
      </a:lvl4pPr>
      <a:lvl5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34" charset="0"/>
        </a:defRPr>
      </a:lvl5pPr>
      <a:lvl6pPr marL="457200" algn="l" defTabSz="947738" rtl="0" eaLnBrk="1" fontAlgn="base" hangingPunct="1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34" charset="0"/>
        </a:defRPr>
      </a:lvl6pPr>
      <a:lvl7pPr marL="914400" algn="l" defTabSz="947738" rtl="0" eaLnBrk="1" fontAlgn="base" hangingPunct="1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34" charset="0"/>
        </a:defRPr>
      </a:lvl7pPr>
      <a:lvl8pPr marL="1371600" algn="l" defTabSz="947738" rtl="0" eaLnBrk="1" fontAlgn="base" hangingPunct="1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34" charset="0"/>
        </a:defRPr>
      </a:lvl8pPr>
      <a:lvl9pPr marL="1828800" algn="l" defTabSz="947738" rtl="0" eaLnBrk="1" fontAlgn="base" hangingPunct="1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34" charset="0"/>
        </a:defRPr>
      </a:lvl9pPr>
    </p:titleStyle>
    <p:bodyStyle>
      <a:lvl1pPr marL="342900" indent="-342900" algn="l" defTabSz="947738" rtl="0" eaLnBrk="0" fontAlgn="base" hangingPunct="0">
        <a:spcBef>
          <a:spcPct val="20000"/>
        </a:spcBef>
        <a:spcAft>
          <a:spcPct val="20000"/>
        </a:spcAft>
        <a:buClr>
          <a:schemeClr val="tx2"/>
        </a:buClr>
        <a:buSzPct val="10000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234950" indent="-233363" algn="l" defTabSz="947738" rtl="0" eaLnBrk="0" fontAlgn="base" hangingPunct="0">
        <a:spcBef>
          <a:spcPct val="10000"/>
        </a:spcBef>
        <a:spcAft>
          <a:spcPct val="30000"/>
        </a:spcAft>
        <a:buClr>
          <a:schemeClr val="tx1"/>
        </a:buClr>
        <a:buSzPct val="80000"/>
        <a:buChar char="•"/>
        <a:defRPr sz="2000">
          <a:solidFill>
            <a:schemeClr val="tx1"/>
          </a:solidFill>
          <a:latin typeface="+mn-lt"/>
        </a:defRPr>
      </a:lvl2pPr>
      <a:lvl3pPr marL="461963" indent="-225425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IB Wb Regular" pitchFamily="1" charset="0"/>
        <a:buChar char="–"/>
        <a:defRPr>
          <a:solidFill>
            <a:schemeClr val="tx1"/>
          </a:solidFill>
          <a:latin typeface="+mn-lt"/>
        </a:defRPr>
      </a:lvl3pPr>
      <a:lvl4pPr marL="692150" indent="-228600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Char char="•"/>
        <a:defRPr sz="1600">
          <a:solidFill>
            <a:schemeClr val="tx1"/>
          </a:solidFill>
          <a:latin typeface="+mn-lt"/>
        </a:defRPr>
      </a:lvl4pPr>
      <a:lvl5pPr marL="915988" indent="-222250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34" charset="0"/>
        <a:buChar char="–"/>
        <a:defRPr sz="1600">
          <a:solidFill>
            <a:schemeClr val="tx1"/>
          </a:solidFill>
          <a:latin typeface="+mn-lt"/>
        </a:defRPr>
      </a:lvl5pPr>
      <a:lvl6pPr marL="1373188" indent="-222250" algn="l" defTabSz="947738" rtl="0" eaLnBrk="1" fontAlgn="base" hangingPunct="1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34" charset="0"/>
        <a:buChar char="–"/>
        <a:defRPr sz="1600">
          <a:solidFill>
            <a:schemeClr val="tx1"/>
          </a:solidFill>
          <a:latin typeface="+mn-lt"/>
        </a:defRPr>
      </a:lvl6pPr>
      <a:lvl7pPr marL="1830388" indent="-222250" algn="l" defTabSz="947738" rtl="0" eaLnBrk="1" fontAlgn="base" hangingPunct="1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34" charset="0"/>
        <a:buChar char="–"/>
        <a:defRPr sz="1600">
          <a:solidFill>
            <a:schemeClr val="tx1"/>
          </a:solidFill>
          <a:latin typeface="+mn-lt"/>
        </a:defRPr>
      </a:lvl7pPr>
      <a:lvl8pPr marL="2287588" indent="-222250" algn="l" defTabSz="947738" rtl="0" eaLnBrk="1" fontAlgn="base" hangingPunct="1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34" charset="0"/>
        <a:buChar char="–"/>
        <a:defRPr sz="1600">
          <a:solidFill>
            <a:schemeClr val="tx1"/>
          </a:solidFill>
          <a:latin typeface="+mn-lt"/>
        </a:defRPr>
      </a:lvl8pPr>
      <a:lvl9pPr marL="2744788" indent="-222250" algn="l" defTabSz="947738" rtl="0" eaLnBrk="1" fontAlgn="base" hangingPunct="1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34" charset="0"/>
        <a:buChar char="–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Box 7"/>
          <p:cNvSpPr txBox="1">
            <a:spLocks noChangeArrowheads="1"/>
          </p:cNvSpPr>
          <p:nvPr/>
        </p:nvSpPr>
        <p:spPr bwMode="auto">
          <a:xfrm>
            <a:off x="1103313" y="6362700"/>
            <a:ext cx="7319962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914400">
              <a:defRPr/>
            </a:pPr>
            <a:r>
              <a:rPr lang="en-US" sz="600" dirty="0" smtClean="0">
                <a:solidFill>
                  <a:srgbClr val="484848"/>
                </a:solidFill>
                <a:latin typeface="Verdana" pitchFamily="34" charset="0"/>
              </a:rPr>
              <a:t>© 2010 AT&amp;T Intellectual Property. All rights reserved. AT&amp;T and the AT&amp;T logo are trademarks of AT&amp;T Intellectual Property.</a:t>
            </a:r>
          </a:p>
        </p:txBody>
      </p:sp>
      <p:pic>
        <p:nvPicPr>
          <p:cNvPr id="3076" name="Picture 6" descr="Globe_Alone_rgb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8088" y="6324600"/>
            <a:ext cx="4921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238375" y="6765925"/>
            <a:ext cx="6511925" cy="92075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spcBef>
                <a:spcPct val="50000"/>
              </a:spcBef>
              <a:defRPr sz="600" smtClean="0">
                <a:solidFill>
                  <a:srgbClr val="484848"/>
                </a:solidFill>
                <a:latin typeface="Verdana" pitchFamily="34" charset="0"/>
                <a:ea typeface="MS PGothic" pitchFamily="34" charset="-128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dirty="0" smtClean="0"/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793" r:id="rId1"/>
    <p:sldLayoutId id="2147487794" r:id="rId2"/>
    <p:sldLayoutId id="2147487795" r:id="rId3"/>
    <p:sldLayoutId id="2147487796" r:id="rId4"/>
    <p:sldLayoutId id="2147487797" r:id="rId5"/>
    <p:sldLayoutId id="2147487798" r:id="rId6"/>
    <p:sldLayoutId id="2147487799" r:id="rId7"/>
    <p:sldLayoutId id="2147487800" r:id="rId8"/>
    <p:sldLayoutId id="2147487801" r:id="rId9"/>
    <p:sldLayoutId id="2147487802" r:id="rId10"/>
    <p:sldLayoutId id="2147487803" r:id="rId11"/>
    <p:sldLayoutId id="2147487804" r:id="rId12"/>
    <p:sldLayoutId id="2147487805" r:id="rId13"/>
  </p:sldLayoutIdLst>
  <p:hf hdr="0" ftr="0" dt="0"/>
  <p:txStyles>
    <p:titleStyle>
      <a:lvl1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+mj-lt"/>
          <a:ea typeface="+mj-ea"/>
          <a:cs typeface="+mj-cs"/>
        </a:defRPr>
      </a:lvl1pPr>
      <a:lvl2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-111" charset="0"/>
        </a:defRPr>
      </a:lvl2pPr>
      <a:lvl3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-111" charset="0"/>
        </a:defRPr>
      </a:lvl3pPr>
      <a:lvl4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-111" charset="0"/>
        </a:defRPr>
      </a:lvl4pPr>
      <a:lvl5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-111" charset="0"/>
        </a:defRPr>
      </a:lvl5pPr>
      <a:lvl6pPr marL="457200"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-111" charset="0"/>
        </a:defRPr>
      </a:lvl6pPr>
      <a:lvl7pPr marL="914400"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-111" charset="0"/>
        </a:defRPr>
      </a:lvl7pPr>
      <a:lvl8pPr marL="1371600"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-111" charset="0"/>
        </a:defRPr>
      </a:lvl8pPr>
      <a:lvl9pPr marL="1828800"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-111" charset="0"/>
        </a:defRPr>
      </a:lvl9pPr>
    </p:titleStyle>
    <p:bodyStyle>
      <a:lvl1pPr marL="342900" indent="-342900" algn="l" defTabSz="947738" rtl="0" eaLnBrk="0" fontAlgn="base" hangingPunct="0">
        <a:spcBef>
          <a:spcPct val="20000"/>
        </a:spcBef>
        <a:spcAft>
          <a:spcPct val="20000"/>
        </a:spcAft>
        <a:buClr>
          <a:schemeClr val="tx2"/>
        </a:buClr>
        <a:buSzPct val="10000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234950" indent="-233363" algn="l" defTabSz="947738" rtl="0" eaLnBrk="0" fontAlgn="base" hangingPunct="0">
        <a:spcBef>
          <a:spcPct val="10000"/>
        </a:spcBef>
        <a:spcAft>
          <a:spcPct val="30000"/>
        </a:spcAft>
        <a:buClr>
          <a:schemeClr val="tx1"/>
        </a:buClr>
        <a:buSzPct val="80000"/>
        <a:buChar char="•"/>
        <a:defRPr sz="2000">
          <a:solidFill>
            <a:schemeClr val="tx1"/>
          </a:solidFill>
          <a:latin typeface="+mn-lt"/>
          <a:ea typeface="ＭＳ Ｐゴシック" pitchFamily="34" charset="-128"/>
          <a:cs typeface="ＭＳ Ｐゴシック"/>
        </a:defRPr>
      </a:lvl2pPr>
      <a:lvl3pPr marL="461963" indent="-225425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IB Wb Regular" pitchFamily="1" charset="0"/>
        <a:buChar char="–"/>
        <a:defRPr>
          <a:solidFill>
            <a:schemeClr val="tx1"/>
          </a:solidFill>
          <a:latin typeface="+mn-lt"/>
          <a:ea typeface="ＭＳ Ｐゴシック" pitchFamily="34" charset="-128"/>
          <a:cs typeface="ＭＳ Ｐゴシック"/>
        </a:defRPr>
      </a:lvl3pPr>
      <a:lvl4pPr marL="692150" indent="-228600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Char char="•"/>
        <a:defRPr sz="1600">
          <a:solidFill>
            <a:schemeClr val="tx1"/>
          </a:solidFill>
          <a:latin typeface="+mn-lt"/>
          <a:ea typeface="ＭＳ Ｐゴシック" pitchFamily="34" charset="-128"/>
          <a:cs typeface="ＭＳ Ｐゴシック"/>
        </a:defRPr>
      </a:lvl4pPr>
      <a:lvl5pPr marL="915988" indent="-222250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34" charset="0"/>
        <a:buChar char="–"/>
        <a:defRPr sz="1600">
          <a:solidFill>
            <a:schemeClr val="tx1"/>
          </a:solidFill>
          <a:latin typeface="+mn-lt"/>
          <a:ea typeface="ＭＳ Ｐゴシック" pitchFamily="34" charset="-128"/>
          <a:cs typeface="ＭＳ Ｐゴシック"/>
        </a:defRPr>
      </a:lvl5pPr>
      <a:lvl6pPr marL="1373188" indent="-222250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-111" charset="0"/>
        <a:buChar char="–"/>
        <a:defRPr sz="1600">
          <a:solidFill>
            <a:schemeClr val="tx1"/>
          </a:solidFill>
          <a:latin typeface="+mn-lt"/>
          <a:ea typeface="ＭＳ Ｐゴシック" pitchFamily="-111" charset="-128"/>
        </a:defRPr>
      </a:lvl6pPr>
      <a:lvl7pPr marL="1830388" indent="-222250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-111" charset="0"/>
        <a:buChar char="–"/>
        <a:defRPr sz="1600">
          <a:solidFill>
            <a:schemeClr val="tx1"/>
          </a:solidFill>
          <a:latin typeface="+mn-lt"/>
          <a:ea typeface="ＭＳ Ｐゴシック" pitchFamily="-111" charset="-128"/>
        </a:defRPr>
      </a:lvl7pPr>
      <a:lvl8pPr marL="2287588" indent="-222250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-111" charset="0"/>
        <a:buChar char="–"/>
        <a:defRPr sz="1600">
          <a:solidFill>
            <a:schemeClr val="tx1"/>
          </a:solidFill>
          <a:latin typeface="+mn-lt"/>
          <a:ea typeface="ＭＳ Ｐゴシック" pitchFamily="-111" charset="-128"/>
        </a:defRPr>
      </a:lvl8pPr>
      <a:lvl9pPr marL="2744788" indent="-222250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-111" charset="0"/>
        <a:buChar char="–"/>
        <a:defRPr sz="1600">
          <a:solidFill>
            <a:schemeClr val="tx1"/>
          </a:solidFill>
          <a:latin typeface="+mn-lt"/>
          <a:ea typeface="ＭＳ Ｐゴシック" pitchFamily="-111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6"/>
          <p:cNvSpPr txBox="1">
            <a:spLocks noChangeArrowheads="1"/>
          </p:cNvSpPr>
          <p:nvPr/>
        </p:nvSpPr>
        <p:spPr bwMode="auto">
          <a:xfrm>
            <a:off x="1103313" y="6369050"/>
            <a:ext cx="73199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914400">
              <a:defRPr/>
            </a:pPr>
            <a:r>
              <a:rPr lang="en-US" sz="600" b="1" dirty="0" smtClean="0">
                <a:solidFill>
                  <a:srgbClr val="808080"/>
                </a:solidFill>
                <a:latin typeface="Verdana" pitchFamily="34" charset="0"/>
              </a:rPr>
              <a:t>AT&amp;T Proprietary </a:t>
            </a:r>
            <a:r>
              <a:rPr lang="en-US" sz="600" dirty="0" smtClean="0">
                <a:solidFill>
                  <a:srgbClr val="808080"/>
                </a:solidFill>
                <a:latin typeface="Verdana" pitchFamily="34" charset="0"/>
              </a:rPr>
              <a:t>(Internal Use Only)</a:t>
            </a:r>
          </a:p>
          <a:p>
            <a:pPr algn="ctr" defTabSz="914400">
              <a:defRPr/>
            </a:pPr>
            <a:r>
              <a:rPr lang="en-US" sz="600" dirty="0" smtClean="0">
                <a:solidFill>
                  <a:srgbClr val="808080"/>
                </a:solidFill>
                <a:latin typeface="Verdana" pitchFamily="34" charset="0"/>
              </a:rPr>
              <a:t>Not for use or disclosure outside the AT&amp;T companies except under written agreement 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806" r:id="rId1"/>
    <p:sldLayoutId id="2147487807" r:id="rId2"/>
    <p:sldLayoutId id="2147487808" r:id="rId3"/>
    <p:sldLayoutId id="2147487809" r:id="rId4"/>
    <p:sldLayoutId id="2147487810" r:id="rId5"/>
    <p:sldLayoutId id="2147487811" r:id="rId6"/>
    <p:sldLayoutId id="2147487812" r:id="rId7"/>
  </p:sldLayoutIdLst>
  <p:hf hdr="0" ftr="0" dt="0"/>
  <p:txStyles>
    <p:titleStyle>
      <a:lvl1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+mj-lt"/>
          <a:ea typeface="+mj-ea"/>
          <a:cs typeface="+mj-cs"/>
        </a:defRPr>
      </a:lvl1pPr>
      <a:lvl2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-111" charset="0"/>
        </a:defRPr>
      </a:lvl2pPr>
      <a:lvl3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-111" charset="0"/>
        </a:defRPr>
      </a:lvl3pPr>
      <a:lvl4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-111" charset="0"/>
        </a:defRPr>
      </a:lvl4pPr>
      <a:lvl5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-111" charset="0"/>
        </a:defRPr>
      </a:lvl5pPr>
      <a:lvl6pPr marL="457200"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-111" charset="0"/>
        </a:defRPr>
      </a:lvl6pPr>
      <a:lvl7pPr marL="914400"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-111" charset="0"/>
        </a:defRPr>
      </a:lvl7pPr>
      <a:lvl8pPr marL="1371600"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-111" charset="0"/>
        </a:defRPr>
      </a:lvl8pPr>
      <a:lvl9pPr marL="1828800"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-111" charset="0"/>
        </a:defRPr>
      </a:lvl9pPr>
    </p:titleStyle>
    <p:bodyStyle>
      <a:lvl1pPr marL="342900" indent="-342900" algn="l" defTabSz="947738" rtl="0" eaLnBrk="0" fontAlgn="base" hangingPunct="0">
        <a:spcBef>
          <a:spcPct val="20000"/>
        </a:spcBef>
        <a:spcAft>
          <a:spcPct val="20000"/>
        </a:spcAft>
        <a:buClr>
          <a:schemeClr val="tx2"/>
        </a:buClr>
        <a:buSzPct val="10000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234950" indent="-233363" algn="l" defTabSz="947738" rtl="0" eaLnBrk="0" fontAlgn="base" hangingPunct="0">
        <a:spcBef>
          <a:spcPct val="10000"/>
        </a:spcBef>
        <a:spcAft>
          <a:spcPct val="30000"/>
        </a:spcAft>
        <a:buClr>
          <a:schemeClr val="tx1"/>
        </a:buClr>
        <a:buSzPct val="80000"/>
        <a:buChar char="•"/>
        <a:defRPr sz="2000">
          <a:solidFill>
            <a:schemeClr val="tx1"/>
          </a:solidFill>
          <a:latin typeface="+mn-lt"/>
          <a:ea typeface="ＭＳ Ｐゴシック" pitchFamily="34" charset="-128"/>
        </a:defRPr>
      </a:lvl2pPr>
      <a:lvl3pPr marL="461963" indent="-225425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IB Wb Regular" pitchFamily="1" charset="0"/>
        <a:buChar char="–"/>
        <a:defRPr>
          <a:solidFill>
            <a:schemeClr val="tx1"/>
          </a:solidFill>
          <a:latin typeface="+mn-lt"/>
          <a:ea typeface="ＭＳ Ｐゴシック" pitchFamily="34" charset="-128"/>
        </a:defRPr>
      </a:lvl3pPr>
      <a:lvl4pPr marL="692150" indent="-228600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Char char="•"/>
        <a:defRPr sz="1600">
          <a:solidFill>
            <a:schemeClr val="tx1"/>
          </a:solidFill>
          <a:latin typeface="+mn-lt"/>
          <a:ea typeface="ＭＳ Ｐゴシック" pitchFamily="34" charset="-128"/>
        </a:defRPr>
      </a:lvl4pPr>
      <a:lvl5pPr marL="915988" indent="-222250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34" charset="0"/>
        <a:buChar char="–"/>
        <a:defRPr sz="1600">
          <a:solidFill>
            <a:schemeClr val="tx1"/>
          </a:solidFill>
          <a:latin typeface="+mn-lt"/>
          <a:ea typeface="ＭＳ Ｐゴシック" pitchFamily="34" charset="-128"/>
        </a:defRPr>
      </a:lvl5pPr>
      <a:lvl6pPr marL="1373188" indent="-222250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-111" charset="0"/>
        <a:buChar char="–"/>
        <a:defRPr sz="1600">
          <a:solidFill>
            <a:schemeClr val="tx1"/>
          </a:solidFill>
          <a:latin typeface="+mn-lt"/>
          <a:ea typeface="ＭＳ Ｐゴシック" pitchFamily="-111" charset="-128"/>
        </a:defRPr>
      </a:lvl6pPr>
      <a:lvl7pPr marL="1830388" indent="-222250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-111" charset="0"/>
        <a:buChar char="–"/>
        <a:defRPr sz="1600">
          <a:solidFill>
            <a:schemeClr val="tx1"/>
          </a:solidFill>
          <a:latin typeface="+mn-lt"/>
          <a:ea typeface="ＭＳ Ｐゴシック" pitchFamily="-111" charset="-128"/>
        </a:defRPr>
      </a:lvl7pPr>
      <a:lvl8pPr marL="2287588" indent="-222250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-111" charset="0"/>
        <a:buChar char="–"/>
        <a:defRPr sz="1600">
          <a:solidFill>
            <a:schemeClr val="tx1"/>
          </a:solidFill>
          <a:latin typeface="+mn-lt"/>
          <a:ea typeface="ＭＳ Ｐゴシック" pitchFamily="-111" charset="-128"/>
        </a:defRPr>
      </a:lvl8pPr>
      <a:lvl9pPr marL="2744788" indent="-222250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-111" charset="0"/>
        <a:buChar char="–"/>
        <a:defRPr sz="1600">
          <a:solidFill>
            <a:schemeClr val="tx1"/>
          </a:solidFill>
          <a:latin typeface="+mn-lt"/>
          <a:ea typeface="ＭＳ Ｐゴシック" pitchFamily="-111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0077" y="519113"/>
            <a:ext cx="10975975" cy="9144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0076" y="1819609"/>
            <a:ext cx="10975974" cy="412716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07012" y="6254497"/>
            <a:ext cx="7690695" cy="293817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600">
                <a:solidFill>
                  <a:schemeClr val="bg2"/>
                </a:solidFill>
              </a:defRPr>
            </a:lvl1pPr>
          </a:lstStyle>
          <a:p>
            <a:pPr defTabSz="1217890"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srgbClr val="808080"/>
                </a:solidFill>
                <a:latin typeface="Calibri"/>
              </a:rPr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>
              <a:solidFill>
                <a:srgbClr val="808080"/>
              </a:solidFill>
              <a:latin typeface="Calibri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4144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7815" r:id="rId1"/>
    <p:sldLayoutId id="2147487816" r:id="rId2"/>
    <p:sldLayoutId id="2147487817" r:id="rId3"/>
    <p:sldLayoutId id="2147487818" r:id="rId4"/>
    <p:sldLayoutId id="2147487819" r:id="rId5"/>
    <p:sldLayoutId id="2147487820" r:id="rId6"/>
    <p:sldLayoutId id="2147487821" r:id="rId7"/>
    <p:sldLayoutId id="2147487822" r:id="rId8"/>
    <p:sldLayoutId id="2147487823" r:id="rId9"/>
    <p:sldLayoutId id="2147487824" r:id="rId10"/>
    <p:sldLayoutId id="2147487825" r:id="rId11"/>
    <p:sldLayoutId id="2147487826" r:id="rId12"/>
    <p:sldLayoutId id="2147487827" r:id="rId13"/>
    <p:sldLayoutId id="2147487828" r:id="rId14"/>
    <p:sldLayoutId id="2147487829" r:id="rId15"/>
    <p:sldLayoutId id="2147487830" r:id="rId16"/>
    <p:sldLayoutId id="2147487831" r:id="rId17"/>
    <p:sldLayoutId id="2147487832" r:id="rId18"/>
    <p:sldLayoutId id="2147487833" r:id="rId19"/>
    <p:sldLayoutId id="2147487834" r:id="rId20"/>
    <p:sldLayoutId id="2147487835" r:id="rId21"/>
    <p:sldLayoutId id="2147487836" r:id="rId22"/>
    <p:sldLayoutId id="2147487837" r:id="rId23"/>
    <p:sldLayoutId id="2147487838" r:id="rId24"/>
    <p:sldLayoutId id="2147487911" r:id="rId2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217890" rtl="0" eaLnBrk="1" latinLnBrk="0" hangingPunct="1">
        <a:spcBef>
          <a:spcPct val="0"/>
        </a:spcBef>
        <a:buNone/>
        <a:defRPr sz="2800" b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121789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Font typeface="Arial" pitchFamily="34" charset="0"/>
        <a:buNone/>
        <a:defRPr sz="20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0" indent="0" algn="l" defTabSz="121789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itchFamily="34" charset="0"/>
        <a:buNone/>
        <a:defRPr sz="2000" kern="1200">
          <a:solidFill>
            <a:schemeClr val="bg2"/>
          </a:solidFill>
          <a:latin typeface="+mn-lt"/>
          <a:ea typeface="+mn-ea"/>
          <a:cs typeface="+mn-cs"/>
        </a:defRPr>
      </a:lvl2pPr>
      <a:lvl3pPr marL="228515" indent="-228515" algn="l" defTabSz="1217890" rtl="0" eaLnBrk="1" latinLnBrk="0" hangingPunct="1">
        <a:lnSpc>
          <a:spcPct val="100000"/>
        </a:lnSpc>
        <a:spcBef>
          <a:spcPts val="0"/>
        </a:spcBef>
        <a:spcAft>
          <a:spcPts val="400"/>
        </a:spcAft>
        <a:buSzPct val="80000"/>
        <a:buFont typeface="Arial" pitchFamily="34" charset="0"/>
        <a:buChar char="•"/>
        <a:defRPr sz="2000" kern="1200">
          <a:solidFill>
            <a:schemeClr val="bg2"/>
          </a:solidFill>
          <a:latin typeface="+mn-lt"/>
          <a:ea typeface="+mn-ea"/>
          <a:cs typeface="+mn-cs"/>
        </a:defRPr>
      </a:lvl3pPr>
      <a:lvl4pPr marL="457028" indent="-228515" algn="l" defTabSz="1217890" rtl="0" eaLnBrk="1" latinLnBrk="0" hangingPunct="1">
        <a:lnSpc>
          <a:spcPct val="100000"/>
        </a:lnSpc>
        <a:spcBef>
          <a:spcPts val="0"/>
        </a:spcBef>
        <a:spcAft>
          <a:spcPts val="400"/>
        </a:spcAft>
        <a:buSzPct val="80000"/>
        <a:buFont typeface="Arial" pitchFamily="34" charset="0"/>
        <a:buChar char="–"/>
        <a:defRPr sz="1800" kern="1200">
          <a:solidFill>
            <a:schemeClr val="bg2"/>
          </a:solidFill>
          <a:latin typeface="+mn-lt"/>
          <a:ea typeface="+mn-ea"/>
          <a:cs typeface="+mn-cs"/>
        </a:defRPr>
      </a:lvl4pPr>
      <a:lvl5pPr marL="685544" indent="-228515" algn="l" defTabSz="1217890" rtl="0" eaLnBrk="1" latinLnBrk="0" hangingPunct="1">
        <a:lnSpc>
          <a:spcPct val="100000"/>
        </a:lnSpc>
        <a:spcBef>
          <a:spcPts val="0"/>
        </a:spcBef>
        <a:spcAft>
          <a:spcPts val="400"/>
        </a:spcAft>
        <a:buSzPct val="80000"/>
        <a:buFont typeface="Arial" pitchFamily="34" charset="0"/>
        <a:buChar char="•"/>
        <a:defRPr sz="1600" kern="1200">
          <a:solidFill>
            <a:schemeClr val="bg2"/>
          </a:solidFill>
          <a:latin typeface="+mn-lt"/>
          <a:ea typeface="+mn-ea"/>
          <a:cs typeface="+mn-cs"/>
        </a:defRPr>
      </a:lvl5pPr>
      <a:lvl6pPr marL="859214" indent="-173672" algn="l" defTabSz="1217890" rtl="0" eaLnBrk="1" latinLnBrk="0" hangingPunct="1">
        <a:spcBef>
          <a:spcPts val="0"/>
        </a:spcBef>
        <a:spcAft>
          <a:spcPts val="300"/>
        </a:spcAft>
        <a:buFont typeface="Arial" pitchFamily="34" charset="0"/>
        <a:buChar char="•"/>
        <a:defRPr sz="1400" kern="1200">
          <a:solidFill>
            <a:schemeClr val="bg2"/>
          </a:solidFill>
          <a:latin typeface="+mn-lt"/>
          <a:ea typeface="+mn-ea"/>
          <a:cs typeface="+mn-cs"/>
        </a:defRPr>
      </a:lvl6pPr>
      <a:lvl7pPr marL="859214" indent="0" algn="l" defTabSz="1217890" rtl="0" eaLnBrk="1" latinLnBrk="0" hangingPunct="1">
        <a:spcBef>
          <a:spcPts val="0"/>
        </a:spcBef>
        <a:spcAft>
          <a:spcPts val="300"/>
        </a:spcAft>
        <a:buFont typeface="Arial" pitchFamily="34" charset="0"/>
        <a:buNone/>
        <a:defRPr sz="1200" i="1" kern="1200">
          <a:solidFill>
            <a:schemeClr val="bg2"/>
          </a:solidFill>
          <a:latin typeface="+mn-lt"/>
          <a:ea typeface="+mn-ea"/>
          <a:cs typeface="+mn-cs"/>
        </a:defRPr>
      </a:lvl7pPr>
      <a:lvl8pPr marL="4567086" indent="-304472" algn="l" defTabSz="121789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6029" indent="-304472" algn="l" defTabSz="121789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78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944" algn="l" defTabSz="12178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890" algn="l" defTabSz="12178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834" algn="l" defTabSz="12178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777" algn="l" defTabSz="12178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723" algn="l" defTabSz="12178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668" algn="l" defTabSz="12178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2613" algn="l" defTabSz="12178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1556" algn="l" defTabSz="12178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535677" y="6339839"/>
            <a:ext cx="513112" cy="18288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 b="1">
                <a:solidFill>
                  <a:schemeClr val="accent1"/>
                </a:solidFill>
              </a:defRPr>
            </a:lvl1pPr>
          </a:lstStyle>
          <a:p>
            <a:pPr defTabSz="914400" eaLnBrk="0" hangingPunct="0">
              <a:spcBef>
                <a:spcPct val="50000"/>
              </a:spcBef>
            </a:pPr>
            <a:fld id="{1DEFE11F-158B-594E-8BEE-CC26B87FEB38}" type="slidenum">
              <a:rPr lang="en-US" smtClean="0">
                <a:solidFill>
                  <a:srgbClr val="808080"/>
                </a:solidFill>
                <a:latin typeface="Verdana" pitchFamily="-111" charset="0"/>
                <a:cs typeface="Arial" pitchFamily="-111" charset="-52"/>
              </a:rPr>
              <a:pPr defTabSz="914400" eaLnBrk="0" hangingPunct="0">
                <a:spcBef>
                  <a:spcPct val="50000"/>
                </a:spcBef>
              </a:pPr>
              <a:t>‹#›</a:t>
            </a:fld>
            <a:endParaRPr lang="en-US" dirty="0">
              <a:solidFill>
                <a:srgbClr val="808080"/>
              </a:solidFill>
              <a:latin typeface="Verdana" pitchFamily="-111" charset="0"/>
              <a:cs typeface="Arial" pitchFamily="-111" charset="-5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03762" y="6369048"/>
            <a:ext cx="732026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4400" eaLnBrk="0" hangingPunct="0">
              <a:spcBef>
                <a:spcPts val="0"/>
              </a:spcBef>
            </a:pPr>
            <a:r>
              <a:rPr lang="en-US" sz="800" b="1" dirty="0" smtClean="0">
                <a:solidFill>
                  <a:srgbClr val="808080"/>
                </a:solidFill>
                <a:latin typeface="Verdana" pitchFamily="-111" charset="0"/>
                <a:cs typeface="Arial" pitchFamily="-111" charset="-52"/>
              </a:rPr>
              <a:t>AT&amp;T Proprietary </a:t>
            </a:r>
            <a:r>
              <a:rPr lang="en-US" sz="800" dirty="0" smtClean="0">
                <a:solidFill>
                  <a:srgbClr val="808080"/>
                </a:solidFill>
                <a:latin typeface="Verdana" pitchFamily="-111" charset="0"/>
                <a:cs typeface="Arial" pitchFamily="-111" charset="-52"/>
              </a:rPr>
              <a:t>(Internal Use Only)</a:t>
            </a:r>
          </a:p>
          <a:p>
            <a:pPr algn="ctr" defTabSz="914400" eaLnBrk="0" hangingPunct="0">
              <a:spcBef>
                <a:spcPts val="0"/>
              </a:spcBef>
            </a:pPr>
            <a:r>
              <a:rPr lang="en-US" sz="800" dirty="0" smtClean="0">
                <a:solidFill>
                  <a:srgbClr val="808080"/>
                </a:solidFill>
                <a:latin typeface="Verdana" pitchFamily="-111" charset="0"/>
                <a:cs typeface="Arial" pitchFamily="-111" charset="-52"/>
              </a:rPr>
              <a:t>Not for use or disclosure outside the AT&amp;T companies except under written agreement </a:t>
            </a:r>
            <a:endParaRPr lang="en-US" sz="800" dirty="0">
              <a:solidFill>
                <a:srgbClr val="808080"/>
              </a:solidFill>
              <a:latin typeface="Verdana" pitchFamily="-111" charset="0"/>
              <a:cs typeface="Arial" pitchFamily="-111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733723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7939" r:id="rId1"/>
    <p:sldLayoutId id="2147487940" r:id="rId2"/>
    <p:sldLayoutId id="2147487941" r:id="rId3"/>
    <p:sldLayoutId id="2147487942" r:id="rId4"/>
    <p:sldLayoutId id="2147487943" r:id="rId5"/>
    <p:sldLayoutId id="2147487944" r:id="rId6"/>
    <p:sldLayoutId id="2147487945" r:id="rId7"/>
    <p:sldLayoutId id="2147487946" r:id="rId8"/>
    <p:sldLayoutId id="2147487947" r:id="rId9"/>
  </p:sldLayoutIdLst>
  <p:hf hdr="0" dt="0"/>
  <p:txStyles>
    <p:titleStyle>
      <a:lvl1pPr algn="l" defTabSz="1214147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3300" b="1">
          <a:solidFill>
            <a:schemeClr val="accent1"/>
          </a:solidFill>
          <a:latin typeface="+mj-lt"/>
          <a:ea typeface="+mj-ea"/>
          <a:cs typeface="+mj-cs"/>
        </a:defRPr>
      </a:lvl1pPr>
      <a:lvl2pPr algn="l" defTabSz="1214147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3300" b="1">
          <a:solidFill>
            <a:schemeClr val="accent1"/>
          </a:solidFill>
          <a:latin typeface="Verdana" pitchFamily="-111" charset="0"/>
        </a:defRPr>
      </a:lvl2pPr>
      <a:lvl3pPr algn="l" defTabSz="1214147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3300" b="1">
          <a:solidFill>
            <a:schemeClr val="accent1"/>
          </a:solidFill>
          <a:latin typeface="Verdana" pitchFamily="-111" charset="0"/>
        </a:defRPr>
      </a:lvl3pPr>
      <a:lvl4pPr algn="l" defTabSz="1214147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3300" b="1">
          <a:solidFill>
            <a:schemeClr val="accent1"/>
          </a:solidFill>
          <a:latin typeface="Verdana" pitchFamily="-111" charset="0"/>
        </a:defRPr>
      </a:lvl4pPr>
      <a:lvl5pPr algn="l" defTabSz="1214147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3300" b="1">
          <a:solidFill>
            <a:schemeClr val="accent1"/>
          </a:solidFill>
          <a:latin typeface="Verdana" pitchFamily="-111" charset="0"/>
        </a:defRPr>
      </a:lvl5pPr>
      <a:lvl6pPr marL="585719" algn="l" defTabSz="1214147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3300" b="1">
          <a:solidFill>
            <a:schemeClr val="accent1"/>
          </a:solidFill>
          <a:latin typeface="Verdana" pitchFamily="-111" charset="0"/>
        </a:defRPr>
      </a:lvl6pPr>
      <a:lvl7pPr marL="1171438" algn="l" defTabSz="1214147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3300" b="1">
          <a:solidFill>
            <a:schemeClr val="accent1"/>
          </a:solidFill>
          <a:latin typeface="Verdana" pitchFamily="-111" charset="0"/>
        </a:defRPr>
      </a:lvl7pPr>
      <a:lvl8pPr marL="1757157" algn="l" defTabSz="1214147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3300" b="1">
          <a:solidFill>
            <a:schemeClr val="accent1"/>
          </a:solidFill>
          <a:latin typeface="Verdana" pitchFamily="-111" charset="0"/>
        </a:defRPr>
      </a:lvl8pPr>
      <a:lvl9pPr marL="2342876" algn="l" defTabSz="1214147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3300" b="1">
          <a:solidFill>
            <a:schemeClr val="accent1"/>
          </a:solidFill>
          <a:latin typeface="Verdana" pitchFamily="-111" charset="0"/>
        </a:defRPr>
      </a:lvl9pPr>
    </p:titleStyle>
    <p:bodyStyle>
      <a:lvl1pPr algn="l" defTabSz="1214147" rtl="0" eaLnBrk="0" fontAlgn="base" hangingPunct="0">
        <a:spcBef>
          <a:spcPct val="20000"/>
        </a:spcBef>
        <a:spcAft>
          <a:spcPct val="20000"/>
        </a:spcAft>
        <a:buClr>
          <a:schemeClr val="tx2"/>
        </a:buClr>
        <a:buSzPct val="100000"/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300994" indent="-298961" algn="l" defTabSz="1214147" rtl="0" eaLnBrk="0" fontAlgn="base" hangingPunct="0">
        <a:spcBef>
          <a:spcPct val="10000"/>
        </a:spcBef>
        <a:spcAft>
          <a:spcPct val="30000"/>
        </a:spcAft>
        <a:buClr>
          <a:schemeClr val="tx1"/>
        </a:buClr>
        <a:buSzPct val="80000"/>
        <a:buChar char="•"/>
        <a:defRPr sz="2600">
          <a:solidFill>
            <a:schemeClr val="tx1"/>
          </a:solidFill>
          <a:latin typeface="+mn-lt"/>
          <a:ea typeface="ＭＳ Ｐゴシック" pitchFamily="-111" charset="-128"/>
        </a:defRPr>
      </a:lvl2pPr>
      <a:lvl3pPr marL="591821" indent="-288792" algn="l" defTabSz="1214147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IB Wb Regular" pitchFamily="-111" charset="0"/>
        <a:buChar char="–"/>
        <a:defRPr>
          <a:solidFill>
            <a:schemeClr val="tx1"/>
          </a:solidFill>
          <a:latin typeface="+mn-lt"/>
          <a:ea typeface="ＭＳ Ｐゴシック" pitchFamily="-111" charset="-128"/>
        </a:defRPr>
      </a:lvl3pPr>
      <a:lvl4pPr marL="886713" indent="-292859" algn="l" defTabSz="1214147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Char char="•"/>
        <a:defRPr sz="2000">
          <a:solidFill>
            <a:schemeClr val="tx1"/>
          </a:solidFill>
          <a:latin typeface="+mn-lt"/>
          <a:ea typeface="ＭＳ Ｐゴシック" pitchFamily="-111" charset="-128"/>
        </a:defRPr>
      </a:lvl4pPr>
      <a:lvl5pPr marL="1173472" indent="-284724" algn="l" defTabSz="1214147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-111" charset="0"/>
        <a:buChar char="–"/>
        <a:defRPr sz="2000">
          <a:solidFill>
            <a:schemeClr val="tx1"/>
          </a:solidFill>
          <a:latin typeface="+mn-lt"/>
          <a:ea typeface="ＭＳ Ｐゴシック" pitchFamily="-111" charset="-128"/>
        </a:defRPr>
      </a:lvl5pPr>
      <a:lvl6pPr marL="1759191" indent="-284724" algn="l" defTabSz="1214147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-111" charset="0"/>
        <a:buChar char="–"/>
        <a:defRPr sz="2000">
          <a:solidFill>
            <a:schemeClr val="tx1"/>
          </a:solidFill>
          <a:latin typeface="+mn-lt"/>
          <a:ea typeface="ＭＳ Ｐゴシック" pitchFamily="-111" charset="-128"/>
        </a:defRPr>
      </a:lvl6pPr>
      <a:lvl7pPr marL="2344910" indent="-284724" algn="l" defTabSz="1214147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-111" charset="0"/>
        <a:buChar char="–"/>
        <a:defRPr sz="2000">
          <a:solidFill>
            <a:schemeClr val="tx1"/>
          </a:solidFill>
          <a:latin typeface="+mn-lt"/>
          <a:ea typeface="ＭＳ Ｐゴシック" pitchFamily="-111" charset="-128"/>
        </a:defRPr>
      </a:lvl7pPr>
      <a:lvl8pPr marL="2930629" indent="-284724" algn="l" defTabSz="1214147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-111" charset="0"/>
        <a:buChar char="–"/>
        <a:defRPr sz="2000">
          <a:solidFill>
            <a:schemeClr val="tx1"/>
          </a:solidFill>
          <a:latin typeface="+mn-lt"/>
          <a:ea typeface="ＭＳ Ｐゴシック" pitchFamily="-111" charset="-128"/>
        </a:defRPr>
      </a:lvl8pPr>
      <a:lvl9pPr marL="3516348" indent="-284724" algn="l" defTabSz="1214147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-111" charset="0"/>
        <a:buChar char="–"/>
        <a:defRPr sz="2000">
          <a:solidFill>
            <a:schemeClr val="tx1"/>
          </a:solidFill>
          <a:latin typeface="+mn-lt"/>
          <a:ea typeface="ＭＳ Ｐゴシック" pitchFamily="-111" charset="-128"/>
        </a:defRPr>
      </a:lvl9pPr>
    </p:bodyStyle>
    <p:otherStyle>
      <a:defPPr>
        <a:defRPr lang="en-US"/>
      </a:defPPr>
      <a:lvl1pPr marL="0" algn="l" defTabSz="58571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5719" algn="l" defTabSz="58571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71438" algn="l" defTabSz="58571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57157" algn="l" defTabSz="58571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2876" algn="l" defTabSz="58571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28595" algn="l" defTabSz="58571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514314" algn="l" defTabSz="58571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100032" algn="l" defTabSz="58571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685751" algn="l" defTabSz="58571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603503" y="1778726"/>
            <a:ext cx="9289434" cy="1280160"/>
          </a:xfrm>
        </p:spPr>
        <p:txBody>
          <a:bodyPr/>
          <a:lstStyle/>
          <a:p>
            <a:r>
              <a:rPr lang="en-US" sz="3200" dirty="0" smtClean="0"/>
              <a:t>IMS Offline </a:t>
            </a:r>
            <a:r>
              <a:rPr lang="en-US" sz="3200" dirty="0"/>
              <a:t>C</a:t>
            </a:r>
            <a:r>
              <a:rPr lang="en-US" sz="3200" dirty="0" smtClean="0"/>
              <a:t>harging </a:t>
            </a:r>
            <a:r>
              <a:rPr lang="en-US" sz="3200" dirty="0" smtClean="0"/>
              <a:t>Improvement – Use Cases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400" b="1" i="1" dirty="0" smtClean="0">
                <a:solidFill>
                  <a:schemeClr val="tx1"/>
                </a:solidFill>
              </a:rPr>
              <a:t>SA5 #</a:t>
            </a:r>
            <a:r>
              <a:rPr lang="en-US" sz="2400" b="1" i="1" dirty="0" smtClean="0">
                <a:solidFill>
                  <a:schemeClr val="tx1"/>
                </a:solidFill>
              </a:rPr>
              <a:t>110 </a:t>
            </a:r>
            <a:r>
              <a:rPr lang="en-US" sz="2400" b="1" i="1" dirty="0" smtClean="0">
                <a:solidFill>
                  <a:schemeClr val="tx1"/>
                </a:solidFill>
              </a:rPr>
              <a:t>– </a:t>
            </a:r>
            <a:r>
              <a:rPr lang="en-US" sz="2400" b="1" i="1" dirty="0" smtClean="0">
                <a:solidFill>
                  <a:schemeClr val="tx1"/>
                </a:solidFill>
              </a:rPr>
              <a:t>Reno, </a:t>
            </a:r>
            <a:r>
              <a:rPr lang="en-US" sz="2400" b="1" i="1" dirty="0" smtClean="0">
                <a:solidFill>
                  <a:schemeClr val="tx1"/>
                </a:solidFill>
              </a:rPr>
              <a:t>USA</a:t>
            </a:r>
            <a:br>
              <a:rPr lang="en-US" sz="2400" b="1" i="1" dirty="0" smtClean="0">
                <a:solidFill>
                  <a:schemeClr val="tx1"/>
                </a:solidFill>
              </a:rPr>
            </a:br>
            <a:r>
              <a:rPr lang="en-US" sz="2400" b="1" i="1" dirty="0" smtClean="0">
                <a:solidFill>
                  <a:schemeClr val="tx1"/>
                </a:solidFill>
              </a:rPr>
              <a:t>November 14 - 18, </a:t>
            </a:r>
            <a:r>
              <a:rPr lang="en-US" sz="2400" b="1" i="1" dirty="0" smtClean="0">
                <a:solidFill>
                  <a:schemeClr val="tx1"/>
                </a:solidFill>
              </a:rPr>
              <a:t>2016</a:t>
            </a:r>
            <a:endParaRPr lang="en-US" sz="2400" b="1" i="1" dirty="0">
              <a:solidFill>
                <a:schemeClr val="tx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962422" y="6396335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S5-166284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906589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3250" y="1413257"/>
            <a:ext cx="10972800" cy="4136478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Today MNOs need to collect certain IMS offline charging </a:t>
            </a:r>
            <a:r>
              <a:rPr lang="en-US" dirty="0"/>
              <a:t>information </a:t>
            </a:r>
            <a:r>
              <a:rPr lang="en-US" dirty="0" smtClean="0"/>
              <a:t>from </a:t>
            </a:r>
            <a:r>
              <a:rPr lang="en-US" dirty="0"/>
              <a:t>IMS network elements </a:t>
            </a:r>
            <a:r>
              <a:rPr lang="en-US" dirty="0" smtClean="0"/>
              <a:t>that is not currently covered by any 3GPP standards</a:t>
            </a:r>
          </a:p>
          <a:p>
            <a:pPr marL="571415" lvl="2" indent="-342900"/>
            <a:r>
              <a:rPr lang="en-US" dirty="0" smtClean="0">
                <a:solidFill>
                  <a:schemeClr val="accent5"/>
                </a:solidFill>
              </a:rPr>
              <a:t>No AVPs or corresponding CDR fields defined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b="1" dirty="0" smtClean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b="1" dirty="0" smtClean="0"/>
              <a:t>To do this we must create proprietary AVPs and corresponding CDR extensions and then negotiate with the network element vendors to implement these</a:t>
            </a:r>
          </a:p>
          <a:p>
            <a:pPr marL="571415" lvl="2" indent="-342900"/>
            <a:r>
              <a:rPr lang="en-US" dirty="0" smtClean="0">
                <a:solidFill>
                  <a:schemeClr val="accent5"/>
                </a:solidFill>
              </a:rPr>
              <a:t>This affects not just the relevant CTF network element but also (often) downstream elements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b="1" dirty="0" smtClean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b="1" dirty="0" smtClean="0"/>
              <a:t>Very time consuming and expensive when MNOs must negotiate with vendors to accommodate these non-standardized charging parameters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Problem 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D2F6E53A-6B6F-4F4C-A9F0-9BEFF93D2869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889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/>
          <p:cNvSpPr/>
          <p:nvPr/>
        </p:nvSpPr>
        <p:spPr>
          <a:xfrm>
            <a:off x="8591318" y="5887675"/>
            <a:ext cx="1872868" cy="847909"/>
          </a:xfrm>
          <a:prstGeom prst="rect">
            <a:avLst/>
          </a:prstGeom>
          <a:solidFill>
            <a:srgbClr val="FFC000"/>
          </a:solidFill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0077" y="374729"/>
            <a:ext cx="10975975" cy="914400"/>
          </a:xfrm>
        </p:spPr>
        <p:txBody>
          <a:bodyPr>
            <a:normAutofit/>
          </a:bodyPr>
          <a:lstStyle/>
          <a:p>
            <a:r>
              <a:rPr lang="en-US" sz="2400" b="1" dirty="0" smtClean="0"/>
              <a:t>Today we must use proprietary AVPs and CDR fields to capture IMS offline charging information</a:t>
            </a:r>
            <a:endParaRPr lang="en-US" sz="2400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D2F6E53A-6B6F-4F4C-A9F0-9BEFF93D2869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1090145" y="1394815"/>
            <a:ext cx="2514600" cy="1611085"/>
          </a:xfrm>
          <a:prstGeom prst="roundRect">
            <a:avLst>
              <a:gd name="adj" fmla="val 7883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Charging Trigger Function</a:t>
            </a:r>
          </a:p>
          <a:p>
            <a:pPr algn="ctr"/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(CTF)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231174" y="1394815"/>
            <a:ext cx="2514600" cy="1611085"/>
          </a:xfrm>
          <a:prstGeom prst="roundRect">
            <a:avLst>
              <a:gd name="adj" fmla="val 7883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Charging Data 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Function</a:t>
            </a:r>
          </a:p>
          <a:p>
            <a:pPr algn="ctr"/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(CDF)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9" name="Straight Arrow Connector 8"/>
          <p:cNvCxnSpPr>
            <a:stCxn id="5" idx="3"/>
            <a:endCxn id="6" idx="1"/>
          </p:cNvCxnSpPr>
          <p:nvPr/>
        </p:nvCxnSpPr>
        <p:spPr>
          <a:xfrm>
            <a:off x="3604745" y="2200358"/>
            <a:ext cx="4626429" cy="0"/>
          </a:xfrm>
          <a:prstGeom prst="straightConnector1">
            <a:avLst/>
          </a:prstGeom>
          <a:ln w="41275">
            <a:solidFill>
              <a:schemeClr val="bg2"/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lowchart: Multidocument 16"/>
          <p:cNvSpPr/>
          <p:nvPr/>
        </p:nvSpPr>
        <p:spPr>
          <a:xfrm>
            <a:off x="4009223" y="3517522"/>
            <a:ext cx="2177143" cy="1567543"/>
          </a:xfrm>
          <a:prstGeom prst="flowChartMultidocument">
            <a:avLst/>
          </a:prstGeom>
          <a:solidFill>
            <a:srgbClr val="FFC000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lowchart: Multidocument 9"/>
          <p:cNvSpPr/>
          <p:nvPr/>
        </p:nvSpPr>
        <p:spPr>
          <a:xfrm>
            <a:off x="3713602" y="3783764"/>
            <a:ext cx="2177143" cy="1567543"/>
          </a:xfrm>
          <a:prstGeom prst="flowChartMultidocument">
            <a:avLst/>
          </a:prstGeom>
          <a:solidFill>
            <a:srgbClr val="FFFF99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Attribute Value Pairs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127172" y="1841127"/>
            <a:ext cx="1371600" cy="718460"/>
          </a:xfrm>
          <a:prstGeom prst="round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Accounting Request</a:t>
            </a:r>
            <a:endParaRPr lang="en-US" sz="1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5855545" y="2777883"/>
            <a:ext cx="1371603" cy="509017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340429" y="3931961"/>
            <a:ext cx="2269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>
                <a:solidFill>
                  <a:srgbClr val="FF0000"/>
                </a:solidFill>
              </a:rPr>
              <a:t>Standardized AVPs</a:t>
            </a:r>
            <a:endParaRPr lang="en-US" sz="1800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64294" y="3432784"/>
            <a:ext cx="2269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>
                <a:solidFill>
                  <a:srgbClr val="FF0000"/>
                </a:solidFill>
              </a:rPr>
              <a:t>Proprietary AVPs</a:t>
            </a:r>
            <a:endParaRPr lang="en-US" sz="1800" dirty="0">
              <a:solidFill>
                <a:srgbClr val="FF0000"/>
              </a:solidFill>
            </a:endParaRPr>
          </a:p>
        </p:txBody>
      </p:sp>
      <p:cxnSp>
        <p:nvCxnSpPr>
          <p:cNvPr id="22" name="Straight Arrow Connector 21"/>
          <p:cNvCxnSpPr>
            <a:stCxn id="19" idx="3"/>
          </p:cNvCxnSpPr>
          <p:nvPr/>
        </p:nvCxnSpPr>
        <p:spPr>
          <a:xfrm>
            <a:off x="2609904" y="4116627"/>
            <a:ext cx="1399319" cy="730795"/>
          </a:xfrm>
          <a:prstGeom prst="straightConnector1">
            <a:avLst/>
          </a:prstGeom>
          <a:ln w="22225">
            <a:solidFill>
              <a:srgbClr val="FF0000"/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V="1">
            <a:off x="2919399" y="3569840"/>
            <a:ext cx="1222943" cy="70836"/>
          </a:xfrm>
          <a:prstGeom prst="straightConnector1">
            <a:avLst/>
          </a:prstGeom>
          <a:ln w="22225">
            <a:solidFill>
              <a:srgbClr val="FF0000"/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Flowchart: Document 26"/>
          <p:cNvSpPr/>
          <p:nvPr/>
        </p:nvSpPr>
        <p:spPr>
          <a:xfrm>
            <a:off x="8593156" y="3841070"/>
            <a:ext cx="1872868" cy="1452930"/>
          </a:xfrm>
          <a:prstGeom prst="flowChartDocumen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Charging Data Record (CDR)</a:t>
            </a: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8" name="Down Arrow 27"/>
          <p:cNvSpPr/>
          <p:nvPr/>
        </p:nvSpPr>
        <p:spPr>
          <a:xfrm>
            <a:off x="9342302" y="3139808"/>
            <a:ext cx="352540" cy="578385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lowchart: Document 28"/>
          <p:cNvSpPr/>
          <p:nvPr/>
        </p:nvSpPr>
        <p:spPr>
          <a:xfrm rot="10800000">
            <a:off x="8591318" y="4918886"/>
            <a:ext cx="1872868" cy="975138"/>
          </a:xfrm>
          <a:prstGeom prst="flowChartDocument">
            <a:avLst/>
          </a:prstGeom>
          <a:solidFill>
            <a:srgbClr val="FFFF99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8782050" y="5230657"/>
            <a:ext cx="1454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Standardized Fields</a:t>
            </a:r>
            <a:endParaRPr lang="en-US" sz="1400" dirty="0"/>
          </a:p>
        </p:txBody>
      </p:sp>
      <p:sp>
        <p:nvSpPr>
          <p:cNvPr id="34" name="TextBox 33"/>
          <p:cNvSpPr txBox="1"/>
          <p:nvPr/>
        </p:nvSpPr>
        <p:spPr>
          <a:xfrm>
            <a:off x="8782050" y="6037107"/>
            <a:ext cx="1454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Proprietary</a:t>
            </a:r>
          </a:p>
          <a:p>
            <a:pPr algn="ctr"/>
            <a:r>
              <a:rPr lang="en-US" sz="1400" dirty="0" smtClean="0"/>
              <a:t>Extensions</a:t>
            </a:r>
            <a:endParaRPr lang="en-US" sz="1400" dirty="0"/>
          </a:p>
        </p:txBody>
      </p:sp>
      <p:cxnSp>
        <p:nvCxnSpPr>
          <p:cNvPr id="35" name="Straight Arrow Connector 34"/>
          <p:cNvCxnSpPr/>
          <p:nvPr/>
        </p:nvCxnSpPr>
        <p:spPr>
          <a:xfrm>
            <a:off x="6245769" y="4002797"/>
            <a:ext cx="2536281" cy="2295920"/>
          </a:xfrm>
          <a:prstGeom prst="straightConnector1">
            <a:avLst/>
          </a:prstGeom>
          <a:ln w="22225">
            <a:solidFill>
              <a:srgbClr val="FF0000"/>
            </a:solidFill>
            <a:prstDash val="dash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5675600" y="4567535"/>
            <a:ext cx="3153573" cy="802134"/>
          </a:xfrm>
          <a:prstGeom prst="straightConnector1">
            <a:avLst/>
          </a:prstGeom>
          <a:ln w="22225">
            <a:solidFill>
              <a:srgbClr val="FF0000"/>
            </a:solidFill>
            <a:prstDash val="dash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6445809" y="5126437"/>
            <a:ext cx="12244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FF0000"/>
                </a:solidFill>
              </a:rPr>
              <a:t>Mapping</a:t>
            </a:r>
            <a:endParaRPr lang="en-US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0271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3250" y="1545598"/>
            <a:ext cx="10972800" cy="4136478"/>
          </a:xfrm>
        </p:spPr>
        <p:txBody>
          <a:bodyPr>
            <a:normAutofit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 smtClean="0"/>
              <a:t>We could overhaul the IMS Offline Charging specifications and standardize the missing parameters</a:t>
            </a:r>
          </a:p>
          <a:p>
            <a:pPr marL="571415" lvl="2" indent="-342900"/>
            <a:r>
              <a:rPr lang="en-US" dirty="0" smtClean="0">
                <a:solidFill>
                  <a:schemeClr val="accent5"/>
                </a:solidFill>
              </a:rPr>
              <a:t>Big job, very time consuming, more development cost for vendors, lacks flexibility</a:t>
            </a:r>
          </a:p>
          <a:p>
            <a:pPr marL="571415" lvl="2" indent="-342900"/>
            <a:r>
              <a:rPr lang="en-US" dirty="0" smtClean="0">
                <a:solidFill>
                  <a:schemeClr val="accent5"/>
                </a:solidFill>
              </a:rPr>
              <a:t>Could be a possible long term solution</a:t>
            </a:r>
          </a:p>
          <a:p>
            <a:pPr marL="457200" lvl="1" indent="-457200">
              <a:buFont typeface="+mj-lt"/>
              <a:buAutoNum type="arabicPeriod" startAt="2"/>
            </a:pPr>
            <a:r>
              <a:rPr lang="en-US" b="1" dirty="0" smtClean="0"/>
              <a:t>We could extend Service-Specific-Info AVP/CDR to arbitrary Network Elements</a:t>
            </a:r>
          </a:p>
          <a:p>
            <a:pPr marL="571415" lvl="2" indent="-342900"/>
            <a:r>
              <a:rPr lang="en-US" dirty="0" smtClean="0">
                <a:solidFill>
                  <a:schemeClr val="accent5"/>
                </a:solidFill>
              </a:rPr>
              <a:t>SSI is a container created to handle the exact problem we are addressing here, but dealing only with Application Server parameters, not general network elements</a:t>
            </a:r>
          </a:p>
          <a:p>
            <a:pPr marL="571415" lvl="2" indent="-342900"/>
            <a:r>
              <a:rPr lang="en-US" dirty="0" smtClean="0">
                <a:solidFill>
                  <a:schemeClr val="accent5"/>
                </a:solidFill>
              </a:rPr>
              <a:t>At SA5 #109 (San Francisco) some expressed a preference to keep SSI associated only with Application Servers</a:t>
            </a:r>
          </a:p>
          <a:p>
            <a:pPr marL="457200" lvl="1" indent="-457200">
              <a:buFont typeface="+mj-lt"/>
              <a:buAutoNum type="arabicPeriod" startAt="2"/>
            </a:pPr>
            <a:r>
              <a:rPr lang="en-US" b="1" dirty="0" smtClean="0"/>
              <a:t>Create a new container just like SSI but applicable to any Network Element</a:t>
            </a:r>
          </a:p>
          <a:p>
            <a:pPr marL="571415" lvl="2" indent="-342900"/>
            <a:r>
              <a:rPr lang="en-US" dirty="0" smtClean="0">
                <a:solidFill>
                  <a:schemeClr val="accent5"/>
                </a:solidFill>
              </a:rPr>
              <a:t>Call it NSI (Network-Specific-Info)</a:t>
            </a:r>
          </a:p>
          <a:p>
            <a:pPr marL="571415" lvl="2" indent="-342900"/>
            <a:r>
              <a:rPr lang="en-US" dirty="0" smtClean="0">
                <a:solidFill>
                  <a:schemeClr val="accent5"/>
                </a:solidFill>
              </a:rPr>
              <a:t>Simple solution – AVP with generic Data and Type fields plus corresponding CDR fields.  MNO would provision data fields after deployment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Solution Possibilities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D2F6E53A-6B6F-4F4C-A9F0-9BEFF93D2869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4057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NSI would be analogous to SSI – a standardized “container” for MNOs to provision charging data that does not have a standardized AVP/CDR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D2F6E53A-6B6F-4F4C-A9F0-9BEFF93D2869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6" name="Flowchart: Document 5"/>
          <p:cNvSpPr/>
          <p:nvPr/>
        </p:nvSpPr>
        <p:spPr>
          <a:xfrm>
            <a:off x="745950" y="1672389"/>
            <a:ext cx="5153534" cy="4174958"/>
          </a:xfrm>
          <a:prstGeom prst="flowChartDocument">
            <a:avLst/>
          </a:prstGeom>
          <a:solidFill>
            <a:srgbClr val="FFFF99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Service-Specific-Info ::= &lt;AVP Header: 1249&gt;</a:t>
            </a:r>
          </a:p>
          <a:p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[Service-Specific-Data] 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sym typeface="Wingdings" panose="05000000000000000000" pitchFamily="2" charset="2"/>
              </a:rPr>
              <a:t> AVP Code 863</a:t>
            </a:r>
          </a:p>
          <a:p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sym typeface="Wingdings" panose="05000000000000000000" pitchFamily="2" charset="2"/>
              </a:rPr>
              <a:t>	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sym typeface="Wingdings" panose="05000000000000000000" pitchFamily="2" charset="2"/>
              </a:rPr>
              <a:t>	      UTF8 String</a:t>
            </a:r>
          </a:p>
          <a:p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  <a:sym typeface="Wingdings" panose="05000000000000000000" pitchFamily="2" charset="2"/>
            </a:endParaRPr>
          </a:p>
          <a:p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[Service-Specific-Type] 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sym typeface="Wingdings" panose="05000000000000000000" pitchFamily="2" charset="2"/>
              </a:rPr>
              <a:t> AVP Code 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sym typeface="Wingdings" panose="05000000000000000000" pitchFamily="2" charset="2"/>
              </a:rPr>
              <a:t>1247</a:t>
            </a:r>
          </a:p>
          <a:p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sym typeface="Wingdings" panose="05000000000000000000" pitchFamily="2" charset="2"/>
              </a:rPr>
              <a:t>	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sym typeface="Wingdings" panose="05000000000000000000" pitchFamily="2" charset="2"/>
              </a:rPr>
              <a:t>	      Unsigned 32</a:t>
            </a: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  <a:sym typeface="Wingdings" panose="05000000000000000000" pitchFamily="2" charset="2"/>
            </a:endParaRPr>
          </a:p>
          <a:p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Flowchart: Document 6"/>
          <p:cNvSpPr/>
          <p:nvPr/>
        </p:nvSpPr>
        <p:spPr>
          <a:xfrm>
            <a:off x="6312561" y="1672389"/>
            <a:ext cx="5153534" cy="4174958"/>
          </a:xfrm>
          <a:prstGeom prst="flowChartDocument">
            <a:avLst/>
          </a:prstGeom>
          <a:solidFill>
            <a:srgbClr val="FFFF99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Network-Specific-Info 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::= &lt;AVP Header: </a:t>
            </a:r>
            <a:r>
              <a:rPr 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TBD&gt;</a:t>
            </a:r>
            <a:endParaRPr lang="en-US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[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Network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-Specific-Data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] 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sym typeface="Wingdings" panose="05000000000000000000" pitchFamily="2" charset="2"/>
              </a:rPr>
              <a:t> AVP Code 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sym typeface="Wingdings" panose="05000000000000000000" pitchFamily="2" charset="2"/>
              </a:rPr>
              <a:t>TBD</a:t>
            </a: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  <a:sym typeface="Wingdings" panose="05000000000000000000" pitchFamily="2" charset="2"/>
            </a:endParaRPr>
          </a:p>
          <a:p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sym typeface="Wingdings" panose="05000000000000000000" pitchFamily="2" charset="2"/>
              </a:rPr>
              <a:t>		      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sym typeface="Wingdings" panose="05000000000000000000" pitchFamily="2" charset="2"/>
              </a:rPr>
              <a:t>   UTF8 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sym typeface="Wingdings" panose="05000000000000000000" pitchFamily="2" charset="2"/>
              </a:rPr>
              <a:t>String</a:t>
            </a:r>
          </a:p>
          <a:p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  <a:sym typeface="Wingdings" panose="05000000000000000000" pitchFamily="2" charset="2"/>
            </a:endParaRPr>
          </a:p>
          <a:p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[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Network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-Specific-Type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] 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sym typeface="Wingdings" panose="05000000000000000000" pitchFamily="2" charset="2"/>
              </a:rPr>
              <a:t> AVP Code 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sym typeface="Wingdings" panose="05000000000000000000" pitchFamily="2" charset="2"/>
              </a:rPr>
              <a:t>TBD</a:t>
            </a: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  <a:sym typeface="Wingdings" panose="05000000000000000000" pitchFamily="2" charset="2"/>
            </a:endParaRPr>
          </a:p>
          <a:p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sym typeface="Wingdings" panose="05000000000000000000" pitchFamily="2" charset="2"/>
              </a:rPr>
              <a:t>		      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sym typeface="Wingdings" panose="05000000000000000000" pitchFamily="2" charset="2"/>
              </a:rPr>
              <a:t>   Unsigned 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sym typeface="Wingdings" panose="05000000000000000000" pitchFamily="2" charset="2"/>
              </a:rPr>
              <a:t>32</a:t>
            </a: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525863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3250" y="1497476"/>
            <a:ext cx="10972800" cy="4931637"/>
          </a:xfrm>
        </p:spPr>
        <p:txBody>
          <a:bodyPr>
            <a:normAutofit fontScale="775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 smtClean="0"/>
              <a:t>Interfacing an Interconnect Carrier </a:t>
            </a:r>
          </a:p>
          <a:p>
            <a:pPr marL="571415" lvl="2" indent="-342900"/>
            <a:r>
              <a:rPr lang="en-US" dirty="0">
                <a:solidFill>
                  <a:schemeClr val="accent5"/>
                </a:solidFill>
              </a:rPr>
              <a:t>Network Element = </a:t>
            </a:r>
            <a:r>
              <a:rPr lang="en-US" dirty="0" smtClean="0">
                <a:solidFill>
                  <a:schemeClr val="accent5"/>
                </a:solidFill>
              </a:rPr>
              <a:t>IBCF</a:t>
            </a:r>
          </a:p>
          <a:p>
            <a:pPr marL="571415" lvl="2" indent="-342900"/>
            <a:r>
              <a:rPr lang="en-US" dirty="0" smtClean="0">
                <a:solidFill>
                  <a:schemeClr val="accent5"/>
                </a:solidFill>
              </a:rPr>
              <a:t>The </a:t>
            </a:r>
            <a:r>
              <a:rPr lang="en-US" dirty="0">
                <a:solidFill>
                  <a:schemeClr val="accent5"/>
                </a:solidFill>
              </a:rPr>
              <a:t>IBCF CDRs must identify the carrier in order to </a:t>
            </a:r>
            <a:r>
              <a:rPr lang="en-US" dirty="0" smtClean="0">
                <a:solidFill>
                  <a:schemeClr val="accent5"/>
                </a:solidFill>
              </a:rPr>
              <a:t>accomplish access </a:t>
            </a:r>
            <a:r>
              <a:rPr lang="en-US" dirty="0">
                <a:solidFill>
                  <a:schemeClr val="accent5"/>
                </a:solidFill>
              </a:rPr>
              <a:t>charge verification or terminating access </a:t>
            </a:r>
            <a:r>
              <a:rPr lang="en-US" dirty="0" smtClean="0">
                <a:solidFill>
                  <a:schemeClr val="accent5"/>
                </a:solidFill>
              </a:rPr>
              <a:t>charging</a:t>
            </a:r>
          </a:p>
          <a:p>
            <a:pPr marL="571415" lvl="2" indent="-342900"/>
            <a:r>
              <a:rPr lang="en-US" dirty="0" smtClean="0">
                <a:solidFill>
                  <a:schemeClr val="accent5"/>
                </a:solidFill>
              </a:rPr>
              <a:t>Today we must use a proprietary AVP/field (same for the rest of these examples)</a:t>
            </a:r>
          </a:p>
          <a:p>
            <a:pPr marL="571415" lvl="2" indent="-342900"/>
            <a:r>
              <a:rPr lang="en-US" dirty="0" smtClean="0">
                <a:solidFill>
                  <a:schemeClr val="accent5"/>
                </a:solidFill>
              </a:rPr>
              <a:t>The </a:t>
            </a:r>
            <a:r>
              <a:rPr lang="en-US" dirty="0">
                <a:solidFill>
                  <a:schemeClr val="accent5"/>
                </a:solidFill>
              </a:rPr>
              <a:t>IBCF is configured with the carrier access ID in the name of the adjacency component interfacing with a particular carrier.  That adjacency name needs to be recorded in the CDR in order to identify the carrier </a:t>
            </a:r>
            <a:r>
              <a:rPr lang="en-US" dirty="0" smtClean="0">
                <a:solidFill>
                  <a:schemeClr val="accent5"/>
                </a:solidFill>
              </a:rPr>
              <a:t>involved</a:t>
            </a:r>
            <a:endParaRPr lang="en-US" dirty="0" smtClean="0"/>
          </a:p>
          <a:p>
            <a:pPr marL="457200" lvl="1" indent="-457200">
              <a:buFont typeface="+mj-lt"/>
              <a:buAutoNum type="arabicPeriod" startAt="2"/>
            </a:pPr>
            <a:r>
              <a:rPr lang="en-US" b="1" dirty="0" smtClean="0"/>
              <a:t>Capturing </a:t>
            </a:r>
            <a:r>
              <a:rPr lang="en-US" b="1" dirty="0"/>
              <a:t>the SIP Diversion </a:t>
            </a:r>
            <a:r>
              <a:rPr lang="en-US" b="1" dirty="0" smtClean="0"/>
              <a:t>Header</a:t>
            </a:r>
          </a:p>
          <a:p>
            <a:pPr marL="571415" lvl="2" indent="-342900"/>
            <a:r>
              <a:rPr lang="en-US" dirty="0" smtClean="0">
                <a:solidFill>
                  <a:schemeClr val="accent5"/>
                </a:solidFill>
              </a:rPr>
              <a:t>Network Element = IBCF</a:t>
            </a:r>
          </a:p>
          <a:p>
            <a:pPr marL="571415" lvl="2" indent="-342900"/>
            <a:r>
              <a:rPr lang="en-US" dirty="0" smtClean="0">
                <a:solidFill>
                  <a:schemeClr val="accent5"/>
                </a:solidFill>
              </a:rPr>
              <a:t>Necessary to identify when a call that traverses the IBCF has been forwarded</a:t>
            </a:r>
          </a:p>
          <a:p>
            <a:pPr marL="571415" lvl="2" indent="-342900"/>
            <a:r>
              <a:rPr lang="en-US" dirty="0" smtClean="0">
                <a:solidFill>
                  <a:schemeClr val="accent5"/>
                </a:solidFill>
              </a:rPr>
              <a:t>Other examples of data we capture: Contact Header, Route Header, Proprietary Headers</a:t>
            </a:r>
          </a:p>
          <a:p>
            <a:pPr marL="457200" lvl="1" indent="-457200">
              <a:buFont typeface="+mj-lt"/>
              <a:buAutoNum type="arabicPeriod" startAt="2"/>
            </a:pPr>
            <a:r>
              <a:rPr lang="en-US" b="1" dirty="0" smtClean="0"/>
              <a:t>Capturing </a:t>
            </a:r>
            <a:r>
              <a:rPr lang="en-US" b="1" dirty="0"/>
              <a:t>Disconnect </a:t>
            </a:r>
            <a:r>
              <a:rPr lang="en-US" b="1" dirty="0" smtClean="0"/>
              <a:t>Direction</a:t>
            </a:r>
            <a:endParaRPr lang="en-US" b="1" dirty="0"/>
          </a:p>
          <a:p>
            <a:pPr marL="571415" lvl="2" indent="-342900"/>
            <a:r>
              <a:rPr lang="en-US" dirty="0" smtClean="0">
                <a:solidFill>
                  <a:schemeClr val="accent5"/>
                </a:solidFill>
              </a:rPr>
              <a:t>Network Element = IBCF</a:t>
            </a:r>
          </a:p>
          <a:p>
            <a:pPr marL="571415" lvl="2" indent="-342900"/>
            <a:r>
              <a:rPr lang="en-US" dirty="0" smtClean="0">
                <a:solidFill>
                  <a:schemeClr val="accent5"/>
                </a:solidFill>
              </a:rPr>
              <a:t>Needed to identify whether a session was disconnected/rejected from the originating or terminating end, or was disconnected internally</a:t>
            </a:r>
          </a:p>
          <a:p>
            <a:pPr marL="571415" lvl="2" indent="-342900"/>
            <a:r>
              <a:rPr lang="en-US" dirty="0" smtClean="0">
                <a:solidFill>
                  <a:schemeClr val="accent5"/>
                </a:solidFill>
              </a:rPr>
              <a:t>These CDRs are used extensively in our troubleshooting process</a:t>
            </a:r>
          </a:p>
          <a:p>
            <a:pPr marL="457200" lvl="1" indent="-457200">
              <a:buFont typeface="+mj-lt"/>
              <a:buAutoNum type="arabicPeriod" startAt="2"/>
            </a:pPr>
            <a:r>
              <a:rPr lang="en-US" b="1" dirty="0" smtClean="0"/>
              <a:t>Capturing Ingress/Egress Octets</a:t>
            </a:r>
            <a:endParaRPr lang="en-US" b="1" dirty="0"/>
          </a:p>
          <a:p>
            <a:pPr marL="571415" lvl="2" indent="-342900"/>
            <a:r>
              <a:rPr lang="en-US" dirty="0" smtClean="0">
                <a:solidFill>
                  <a:schemeClr val="accent5"/>
                </a:solidFill>
              </a:rPr>
              <a:t>Network Element = IBCF</a:t>
            </a:r>
          </a:p>
          <a:p>
            <a:pPr marL="571415" lvl="2" indent="-342900"/>
            <a:r>
              <a:rPr lang="en-US" dirty="0" smtClean="0">
                <a:solidFill>
                  <a:schemeClr val="accent5"/>
                </a:solidFill>
              </a:rPr>
              <a:t>Octets captured on each side of the IBCF for each media stream in a given session</a:t>
            </a:r>
          </a:p>
          <a:p>
            <a:pPr marL="571415" lvl="2" indent="-342900"/>
            <a:r>
              <a:rPr lang="en-US" dirty="0" smtClean="0">
                <a:solidFill>
                  <a:schemeClr val="accent5"/>
                </a:solidFill>
              </a:rPr>
              <a:t>Current AVPs not sufficient for tracking at media type level (e.g., audio and video)</a:t>
            </a:r>
          </a:p>
          <a:p>
            <a:pPr marL="571415" lvl="2" indent="-342900"/>
            <a:endParaRPr lang="en-US" dirty="0" smtClean="0">
              <a:solidFill>
                <a:schemeClr val="accent5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Use Cases: What are </a:t>
            </a:r>
            <a:r>
              <a:rPr lang="en-US" b="1" u="sng" dirty="0" smtClean="0"/>
              <a:t>some</a:t>
            </a:r>
            <a:r>
              <a:rPr lang="en-US" b="1" dirty="0" smtClean="0"/>
              <a:t> examples network elements (CTFs) and data that require proprietary ACRs/CRDs today?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D2F6E53A-6B6F-4F4C-A9F0-9BEFF93D2869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8915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3250" y="1413257"/>
            <a:ext cx="10972800" cy="4136478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Proposal: Define a new standardized AVP/CDR container that the MNO can provision with whatever IMS charging info is needed</a:t>
            </a:r>
          </a:p>
          <a:p>
            <a:pPr marL="571415" lvl="2" indent="-342900"/>
            <a:r>
              <a:rPr lang="en-US" dirty="0" smtClean="0">
                <a:solidFill>
                  <a:schemeClr val="accent5"/>
                </a:solidFill>
              </a:rPr>
              <a:t>Call it “Network-Specific-Info”</a:t>
            </a:r>
          </a:p>
          <a:p>
            <a:pPr marL="571415" lvl="2" indent="-342900"/>
            <a:r>
              <a:rPr lang="en-US" dirty="0" smtClean="0">
                <a:solidFill>
                  <a:schemeClr val="accent5"/>
                </a:solidFill>
              </a:rPr>
              <a:t>Exactly analogous to Service-Specific-Info but make it applicable to IBCF and other network elements (not just App Server)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This approach enables us to </a:t>
            </a:r>
            <a:r>
              <a:rPr lang="en-US" dirty="0"/>
              <a:t>define containers that can be used to </a:t>
            </a:r>
            <a:r>
              <a:rPr lang="en-US" dirty="0" smtClean="0"/>
              <a:t>carry SIP headers and IMS charging information </a:t>
            </a:r>
            <a:r>
              <a:rPr lang="en-US" dirty="0"/>
              <a:t>that </a:t>
            </a:r>
            <a:r>
              <a:rPr lang="en-US" dirty="0" smtClean="0"/>
              <a:t>has NOT </a:t>
            </a:r>
            <a:r>
              <a:rPr lang="en-US" dirty="0"/>
              <a:t>been given a standard 3GPP defined </a:t>
            </a:r>
            <a:r>
              <a:rPr lang="en-US" dirty="0" smtClean="0"/>
              <a:t>AVP</a:t>
            </a: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This approach does NOT prevent </a:t>
            </a:r>
            <a:r>
              <a:rPr lang="en-US" dirty="0" smtClean="0"/>
              <a:t>future definition of </a:t>
            </a:r>
            <a:r>
              <a:rPr lang="en-US" dirty="0"/>
              <a:t>new standard AVPs to carry </a:t>
            </a:r>
            <a:r>
              <a:rPr lang="en-US" dirty="0" smtClean="0"/>
              <a:t>this information, </a:t>
            </a:r>
            <a:r>
              <a:rPr lang="en-US" dirty="0"/>
              <a:t>but it does </a:t>
            </a:r>
            <a:r>
              <a:rPr lang="en-US" dirty="0" smtClean="0"/>
              <a:t>provide an agile, near-term solution without requiring repeated vendor negotiations, </a:t>
            </a:r>
            <a:r>
              <a:rPr lang="en-US" dirty="0"/>
              <a:t>development, testing, and </a:t>
            </a:r>
            <a:r>
              <a:rPr lang="en-US" dirty="0" smtClean="0"/>
              <a:t>deployment 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Conclusion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D2F6E53A-6B6F-4F4C-A9F0-9BEFF93D2869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0197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Proprietary">
  <a:themeElements>
    <a:clrScheme name="att_opt2_orng_073107 1">
      <a:dk1>
        <a:srgbClr val="4D4D4D"/>
      </a:dk1>
      <a:lt1>
        <a:srgbClr val="FFFFFF"/>
      </a:lt1>
      <a:dk2>
        <a:srgbClr val="000000"/>
      </a:dk2>
      <a:lt2>
        <a:srgbClr val="CCCCCC"/>
      </a:lt2>
      <a:accent1>
        <a:srgbClr val="067AB4"/>
      </a:accent1>
      <a:accent2>
        <a:srgbClr val="FF7200"/>
      </a:accent2>
      <a:accent3>
        <a:srgbClr val="FFFFFF"/>
      </a:accent3>
      <a:accent4>
        <a:srgbClr val="404040"/>
      </a:accent4>
      <a:accent5>
        <a:srgbClr val="AABED6"/>
      </a:accent5>
      <a:accent6>
        <a:srgbClr val="E76700"/>
      </a:accent6>
      <a:hlink>
        <a:srgbClr val="6EBB1F"/>
      </a:hlink>
      <a:folHlink>
        <a:srgbClr val="0C2577"/>
      </a:folHlink>
    </a:clrScheme>
    <a:fontScheme name="att_opt2_orng_073107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rgbClr val="CCCCCC"/>
            </a:solidFill>
            <a:effectLst/>
            <a:latin typeface="Verdana" pitchFamily="34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rgbClr val="CCCCCC"/>
            </a:solidFill>
            <a:effectLst/>
            <a:latin typeface="Verdana" pitchFamily="34" charset="0"/>
            <a:cs typeface="Arial" charset="0"/>
          </a:defRPr>
        </a:defPPr>
      </a:lstStyle>
    </a:lnDef>
  </a:objectDefaults>
  <a:extraClrSchemeLst>
    <a:extraClrScheme>
      <a:clrScheme name="att_opt2_orng_073107 1">
        <a:dk1>
          <a:srgbClr val="4D4D4D"/>
        </a:dk1>
        <a:lt1>
          <a:srgbClr val="FFFFFF"/>
        </a:lt1>
        <a:dk2>
          <a:srgbClr val="000000"/>
        </a:dk2>
        <a:lt2>
          <a:srgbClr val="CCCCCC"/>
        </a:lt2>
        <a:accent1>
          <a:srgbClr val="067AB4"/>
        </a:accent1>
        <a:accent2>
          <a:srgbClr val="FF7200"/>
        </a:accent2>
        <a:accent3>
          <a:srgbClr val="FFFFFF"/>
        </a:accent3>
        <a:accent4>
          <a:srgbClr val="404040"/>
        </a:accent4>
        <a:accent5>
          <a:srgbClr val="AABED6"/>
        </a:accent5>
        <a:accent6>
          <a:srgbClr val="E76700"/>
        </a:accent6>
        <a:hlink>
          <a:srgbClr val="6EBB1F"/>
        </a:hlink>
        <a:folHlink>
          <a:srgbClr val="0C25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5_att_expressive">
  <a:themeElements>
    <a:clrScheme name="Custom 2">
      <a:dk1>
        <a:srgbClr val="FF7200"/>
      </a:dk1>
      <a:lt1>
        <a:srgbClr val="FFFFFF"/>
      </a:lt1>
      <a:dk2>
        <a:srgbClr val="067AB4"/>
      </a:dk2>
      <a:lt2>
        <a:srgbClr val="FFFFFF"/>
      </a:lt2>
      <a:accent1>
        <a:srgbClr val="484848"/>
      </a:accent1>
      <a:accent2>
        <a:srgbClr val="C4D82D"/>
      </a:accent2>
      <a:accent3>
        <a:srgbClr val="6EBB1F"/>
      </a:accent3>
      <a:accent4>
        <a:srgbClr val="7CC6FF"/>
      </a:accent4>
      <a:accent5>
        <a:srgbClr val="FCB314"/>
      </a:accent5>
      <a:accent6>
        <a:srgbClr val="B30A3C"/>
      </a:accent6>
      <a:hlink>
        <a:srgbClr val="0C2577"/>
      </a:hlink>
      <a:folHlink>
        <a:srgbClr val="81017E"/>
      </a:folHlink>
    </a:clrScheme>
    <a:fontScheme name="att_opt2_orng_073107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CCCCCC"/>
            </a:solidFill>
            <a:effectLst/>
            <a:latin typeface="Verdana" pitchFamily="-111" charset="0"/>
            <a:ea typeface="Arial" pitchFamily="-111" charset="-52"/>
            <a:cs typeface="Arial" pitchFamily="-111" charset="-5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CCCCCC"/>
            </a:solidFill>
            <a:effectLst/>
            <a:latin typeface="Verdana" pitchFamily="-111" charset="0"/>
            <a:ea typeface="Arial" pitchFamily="-111" charset="-52"/>
            <a:cs typeface="Arial" pitchFamily="-111" charset="-52"/>
          </a:defRPr>
        </a:defPPr>
      </a:lstStyle>
    </a:lnDef>
  </a:objectDefaults>
  <a:extraClrSchemeLst>
    <a:extraClrScheme>
      <a:clrScheme name="att_opt2_orng_073107 1">
        <a:dk1>
          <a:srgbClr val="4D4D4D"/>
        </a:dk1>
        <a:lt1>
          <a:srgbClr val="FFFFFF"/>
        </a:lt1>
        <a:dk2>
          <a:srgbClr val="000000"/>
        </a:dk2>
        <a:lt2>
          <a:srgbClr val="CCCCCC"/>
        </a:lt2>
        <a:accent1>
          <a:srgbClr val="067AB4"/>
        </a:accent1>
        <a:accent2>
          <a:srgbClr val="FF7200"/>
        </a:accent2>
        <a:accent3>
          <a:srgbClr val="FFFFFF"/>
        </a:accent3>
        <a:accent4>
          <a:srgbClr val="404040"/>
        </a:accent4>
        <a:accent5>
          <a:srgbClr val="AABED6"/>
        </a:accent5>
        <a:accent6>
          <a:srgbClr val="E76700"/>
        </a:accent6>
        <a:hlink>
          <a:srgbClr val="6EBB1F"/>
        </a:hlink>
        <a:folHlink>
          <a:srgbClr val="0C25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att_intrnl_cnsmr_exp_1_wide">
  <a:themeElements>
    <a:clrScheme name="AT&amp;T Color Palette">
      <a:dk1>
        <a:srgbClr val="FF7200"/>
      </a:dk1>
      <a:lt1>
        <a:srgbClr val="FFFFFF"/>
      </a:lt1>
      <a:dk2>
        <a:srgbClr val="067AB4"/>
      </a:dk2>
      <a:lt2>
        <a:srgbClr val="FFFFFF"/>
      </a:lt2>
      <a:accent1>
        <a:srgbClr val="808080"/>
      </a:accent1>
      <a:accent2>
        <a:srgbClr val="C4D82D"/>
      </a:accent2>
      <a:accent3>
        <a:srgbClr val="6EBB1F"/>
      </a:accent3>
      <a:accent4>
        <a:srgbClr val="7CC6FF"/>
      </a:accent4>
      <a:accent5>
        <a:srgbClr val="FCB314"/>
      </a:accent5>
      <a:accent6>
        <a:srgbClr val="B30A3C"/>
      </a:accent6>
      <a:hlink>
        <a:srgbClr val="0C2577"/>
      </a:hlink>
      <a:folHlink>
        <a:srgbClr val="81017E"/>
      </a:folHlink>
    </a:clrScheme>
    <a:fontScheme name="att_opt2_orng_073107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CCCCCC"/>
            </a:solidFill>
            <a:effectLst/>
            <a:latin typeface="Verdana" pitchFamily="-111" charset="0"/>
            <a:ea typeface="Arial" pitchFamily="-111" charset="-52"/>
            <a:cs typeface="Arial" pitchFamily="-111" charset="-5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CCCCCC"/>
            </a:solidFill>
            <a:effectLst/>
            <a:latin typeface="Verdana" pitchFamily="-111" charset="0"/>
            <a:ea typeface="Arial" pitchFamily="-111" charset="-52"/>
            <a:cs typeface="Arial" pitchFamily="-111" charset="-52"/>
          </a:defRPr>
        </a:defPPr>
      </a:lstStyle>
    </a:lnDef>
  </a:objectDefaults>
  <a:extraClrSchemeLst>
    <a:extraClrScheme>
      <a:clrScheme name="att_opt2_orng_073107 1">
        <a:dk1>
          <a:srgbClr val="4D4D4D"/>
        </a:dk1>
        <a:lt1>
          <a:srgbClr val="FFFFFF"/>
        </a:lt1>
        <a:dk2>
          <a:srgbClr val="000000"/>
        </a:dk2>
        <a:lt2>
          <a:srgbClr val="CCCCCC"/>
        </a:lt2>
        <a:accent1>
          <a:srgbClr val="067AB4"/>
        </a:accent1>
        <a:accent2>
          <a:srgbClr val="FF7200"/>
        </a:accent2>
        <a:accent3>
          <a:srgbClr val="FFFFFF"/>
        </a:accent3>
        <a:accent4>
          <a:srgbClr val="404040"/>
        </a:accent4>
        <a:accent5>
          <a:srgbClr val="AABED6"/>
        </a:accent5>
        <a:accent6>
          <a:srgbClr val="E76700"/>
        </a:accent6>
        <a:hlink>
          <a:srgbClr val="6EBB1F"/>
        </a:hlink>
        <a:folHlink>
          <a:srgbClr val="0C25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ATT_Wde_130124">
  <a:themeElements>
    <a:clrScheme name="ATT_2011">
      <a:dk1>
        <a:sysClr val="windowText" lastClr="000000"/>
      </a:dk1>
      <a:lt1>
        <a:sysClr val="window" lastClr="FFFFFF"/>
      </a:lt1>
      <a:dk2>
        <a:srgbClr val="6E6F71"/>
      </a:dk2>
      <a:lt2>
        <a:srgbClr val="808080"/>
      </a:lt2>
      <a:accent1>
        <a:srgbClr val="FF7200"/>
      </a:accent1>
      <a:accent2>
        <a:srgbClr val="FCB314"/>
      </a:accent2>
      <a:accent3>
        <a:srgbClr val="6EBB1F"/>
      </a:accent3>
      <a:accent4>
        <a:srgbClr val="C4D82D"/>
      </a:accent4>
      <a:accent5>
        <a:srgbClr val="067AB4"/>
      </a:accent5>
      <a:accent6>
        <a:srgbClr val="7CC6FF"/>
      </a:accent6>
      <a:hlink>
        <a:srgbClr val="FF7200"/>
      </a:hlink>
      <a:folHlink>
        <a:srgbClr val="B30A3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att_intrnl_cnsmr_exp_1_wide">
  <a:themeElements>
    <a:clrScheme name="AT&amp;T Color Palette">
      <a:dk1>
        <a:srgbClr val="FF7200"/>
      </a:dk1>
      <a:lt1>
        <a:srgbClr val="FFFFFF"/>
      </a:lt1>
      <a:dk2>
        <a:srgbClr val="067AB4"/>
      </a:dk2>
      <a:lt2>
        <a:srgbClr val="FFFFFF"/>
      </a:lt2>
      <a:accent1>
        <a:srgbClr val="808080"/>
      </a:accent1>
      <a:accent2>
        <a:srgbClr val="C4D82D"/>
      </a:accent2>
      <a:accent3>
        <a:srgbClr val="6EBB1F"/>
      </a:accent3>
      <a:accent4>
        <a:srgbClr val="7CC6FF"/>
      </a:accent4>
      <a:accent5>
        <a:srgbClr val="FCB314"/>
      </a:accent5>
      <a:accent6>
        <a:srgbClr val="B30A3C"/>
      </a:accent6>
      <a:hlink>
        <a:srgbClr val="0C2577"/>
      </a:hlink>
      <a:folHlink>
        <a:srgbClr val="81017E"/>
      </a:folHlink>
    </a:clrScheme>
    <a:fontScheme name="att_opt2_orng_073107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CCCCCC"/>
            </a:solidFill>
            <a:effectLst/>
            <a:latin typeface="Verdana" pitchFamily="-111" charset="0"/>
            <a:ea typeface="Arial" pitchFamily="-111" charset="-52"/>
            <a:cs typeface="Arial" pitchFamily="-111" charset="-5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CCCCCC"/>
            </a:solidFill>
            <a:effectLst/>
            <a:latin typeface="Verdana" pitchFamily="-111" charset="0"/>
            <a:ea typeface="Arial" pitchFamily="-111" charset="-52"/>
            <a:cs typeface="Arial" pitchFamily="-111" charset="-52"/>
          </a:defRPr>
        </a:defPPr>
      </a:lstStyle>
    </a:lnDef>
  </a:objectDefaults>
  <a:extraClrSchemeLst>
    <a:extraClrScheme>
      <a:clrScheme name="att_opt2_orng_073107 1">
        <a:dk1>
          <a:srgbClr val="4D4D4D"/>
        </a:dk1>
        <a:lt1>
          <a:srgbClr val="FFFFFF"/>
        </a:lt1>
        <a:dk2>
          <a:srgbClr val="000000"/>
        </a:dk2>
        <a:lt2>
          <a:srgbClr val="CCCCCC"/>
        </a:lt2>
        <a:accent1>
          <a:srgbClr val="067AB4"/>
        </a:accent1>
        <a:accent2>
          <a:srgbClr val="FF7200"/>
        </a:accent2>
        <a:accent3>
          <a:srgbClr val="FFFFFF"/>
        </a:accent3>
        <a:accent4>
          <a:srgbClr val="404040"/>
        </a:accent4>
        <a:accent5>
          <a:srgbClr val="AABED6"/>
        </a:accent5>
        <a:accent6>
          <a:srgbClr val="E76700"/>
        </a:accent6>
        <a:hlink>
          <a:srgbClr val="6EBB1F"/>
        </a:hlink>
        <a:folHlink>
          <a:srgbClr val="0C25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ATT_Wde_130124</Template>
  <TotalTime>41730</TotalTime>
  <Words>664</Words>
  <Application>Microsoft Office PowerPoint</Application>
  <PresentationFormat>Custom</PresentationFormat>
  <Paragraphs>79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7</vt:i4>
      </vt:variant>
    </vt:vector>
  </HeadingPairs>
  <TitlesOfParts>
    <vt:vector size="22" baseType="lpstr">
      <vt:lpstr>MS PGothic</vt:lpstr>
      <vt:lpstr>MS PGothic</vt:lpstr>
      <vt:lpstr>Arial</vt:lpstr>
      <vt:lpstr>BentonSansF Book</vt:lpstr>
      <vt:lpstr>Calibri</vt:lpstr>
      <vt:lpstr>IB Wb Regular</vt:lpstr>
      <vt:lpstr>Lucida Grande</vt:lpstr>
      <vt:lpstr>Times New Roman</vt:lpstr>
      <vt:lpstr>Verdana</vt:lpstr>
      <vt:lpstr>Wingdings</vt:lpstr>
      <vt:lpstr>Proprietary</vt:lpstr>
      <vt:lpstr>5_att_expressive</vt:lpstr>
      <vt:lpstr>att_intrnl_cnsmr_exp_1_wide</vt:lpstr>
      <vt:lpstr>ATT_Wde_130124</vt:lpstr>
      <vt:lpstr>2_att_intrnl_cnsmr_exp_1_wide</vt:lpstr>
      <vt:lpstr>IMS Offline Charging Improvement – Use Cases SA5 #110 – Reno, USA November 14 - 18, 2016</vt:lpstr>
      <vt:lpstr>Problem </vt:lpstr>
      <vt:lpstr>Today we must use proprietary AVPs and CDR fields to capture IMS offline charging information</vt:lpstr>
      <vt:lpstr>Solution Possibilities</vt:lpstr>
      <vt:lpstr>NSI would be analogous to SSI – a standardized “container” for MNOs to provision charging data that does not have a standardized AVP/CDR</vt:lpstr>
      <vt:lpstr>Use Cases: What are some examples network elements (CTFs) and data that require proprietary ACRs/CRDs today?</vt:lpstr>
      <vt:lpstr>Conclusion</vt:lpstr>
    </vt:vector>
  </TitlesOfParts>
  <Company>Fleishman-Hillard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Domain 2.0</dc:title>
  <dc:creator>ab0991@att.com</dc:creator>
  <cp:lastModifiedBy>DKS1</cp:lastModifiedBy>
  <cp:revision>1161</cp:revision>
  <cp:lastPrinted>2014-05-02T14:50:19Z</cp:lastPrinted>
  <dcterms:created xsi:type="dcterms:W3CDTF">2013-03-26T16:59:26Z</dcterms:created>
  <dcterms:modified xsi:type="dcterms:W3CDTF">2016-11-15T17:40:45Z</dcterms:modified>
</cp:coreProperties>
</file>